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4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131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42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76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1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940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34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54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356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703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3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5A20-7980-4DDA-8E00-2D138299D541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11E5-8F15-452A-8359-EB48F9B95E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24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539" y="251646"/>
            <a:ext cx="597460" cy="7376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248208" y="3017520"/>
            <a:ext cx="1600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¿QUÉ TIPOS DE LÍNEAS VEMOS AQUÍ?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92331" y="6296297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latin typeface="Agency FB" panose="020B0503020202020204" pitchFamily="34" charset="0"/>
              </a:rPr>
              <a:t>ARTES VISUALES </a:t>
            </a:r>
            <a:endParaRPr lang="es-CL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3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041" y="251645"/>
            <a:ext cx="597460" cy="7376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6057" y="251645"/>
            <a:ext cx="10093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La clase del día de hoy recordaremos los tipos de líneas y</a:t>
            </a:r>
          </a:p>
          <a:p>
            <a:r>
              <a:rPr lang="es-MX" sz="2800" dirty="0" smtClean="0">
                <a:solidFill>
                  <a:schemeClr val="bg1"/>
                </a:solidFill>
              </a:rPr>
              <a:t>conoceremos un nuevo tipo de línea y de dibujar. 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58" y="1467691"/>
            <a:ext cx="7040880" cy="27101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154" y="989325"/>
            <a:ext cx="3958046" cy="28703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2176" y="4121662"/>
            <a:ext cx="745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Veremos este breve video para recordar los tipos de líneas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03249" y="4798814"/>
            <a:ext cx="477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https://www.youtube.com/watch?v=hs2zFXFjKcc</a:t>
            </a:r>
            <a:endParaRPr lang="es-CL" dirty="0"/>
          </a:p>
        </p:txBody>
      </p:sp>
      <p:sp>
        <p:nvSpPr>
          <p:cNvPr id="10" name="Cinta perforada 9"/>
          <p:cNvSpPr/>
          <p:nvPr/>
        </p:nvSpPr>
        <p:spPr>
          <a:xfrm>
            <a:off x="8033657" y="4023360"/>
            <a:ext cx="3716844" cy="26648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es Línea libre?</a:t>
            </a:r>
          </a:p>
          <a:p>
            <a:pPr algn="ctr"/>
            <a:r>
              <a:rPr lang="es-MX" dirty="0" smtClean="0"/>
              <a:t>Línea dibujada por todo el soporte</a:t>
            </a:r>
          </a:p>
          <a:p>
            <a:pPr algn="ctr"/>
            <a:r>
              <a:rPr lang="es-MX" dirty="0" smtClean="0"/>
              <a:t> (u hoja), la cual se</a:t>
            </a:r>
          </a:p>
          <a:p>
            <a:pPr algn="ctr"/>
            <a:r>
              <a:rPr lang="es-MX" dirty="0" smtClean="0"/>
              <a:t>usa para crear dibujos desde los trazos ya realizados.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344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19" y="447588"/>
            <a:ext cx="597460" cy="7376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4583" y="447588"/>
            <a:ext cx="3022943" cy="523220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800" dirty="0" smtClean="0"/>
              <a:t>Animales en el Arte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3" y="1293222"/>
            <a:ext cx="4848225" cy="51728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410" y="1293222"/>
            <a:ext cx="5869577" cy="54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3" y="587829"/>
            <a:ext cx="2247900" cy="5930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189" y="587829"/>
            <a:ext cx="3933825" cy="5930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750" y="587829"/>
            <a:ext cx="3933825" cy="5930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34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287" y="274320"/>
            <a:ext cx="597460" cy="7376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873580" y="124592"/>
            <a:ext cx="5130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/>
              <a:t>La línea como elemento expresivo</a:t>
            </a:r>
            <a:endParaRPr lang="es-CL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4765" y="350772"/>
            <a:ext cx="206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lang="es-CL" sz="3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213" y="1159510"/>
            <a:ext cx="11539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</a:t>
            </a:r>
            <a:r>
              <a:rPr lang="es-MX" dirty="0" smtClean="0"/>
              <a:t>Deberás realizar líneas libres por toda la hoja de tu croqueta donde estas escribiendo con tu lápiz grafito. Para luego buscar formas de animales tu puedas resaltar o marcar con colores que te recuerden a los animales.</a:t>
            </a:r>
          </a:p>
          <a:p>
            <a:r>
              <a:rPr lang="es-MX" dirty="0" smtClean="0"/>
              <a:t>Si logras encontrar el animal escondido, deberás después crear un fondo con las mismas líneas de colores. </a:t>
            </a:r>
          </a:p>
          <a:p>
            <a:r>
              <a:rPr lang="es-MX" dirty="0" smtClean="0"/>
              <a:t>EJEMPLOS: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7" y="2507349"/>
            <a:ext cx="3657601" cy="40943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146" y="2182906"/>
            <a:ext cx="3173505" cy="18954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812" y="2182906"/>
            <a:ext cx="3254188" cy="44188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2608" y="4203396"/>
            <a:ext cx="4312583" cy="23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224" y="303897"/>
            <a:ext cx="597460" cy="7376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43929" y="703608"/>
            <a:ext cx="970355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/>
              <a:t>Cierre de la </a:t>
            </a:r>
            <a:r>
              <a:rPr lang="es-CL" sz="3200" dirty="0" smtClean="0"/>
              <a:t>clase </a:t>
            </a:r>
          </a:p>
          <a:p>
            <a:r>
              <a:rPr lang="es-CL" sz="3200" dirty="0" smtClean="0"/>
              <a:t>Responde oralmente:</a:t>
            </a:r>
          </a:p>
          <a:p>
            <a:r>
              <a:rPr lang="es-CL" sz="3200" dirty="0" smtClean="0"/>
              <a:t>1.-</a:t>
            </a:r>
            <a:r>
              <a:rPr lang="es-MX" sz="3200" dirty="0" smtClean="0"/>
              <a:t>¿Conocías antes la línea libre?</a:t>
            </a:r>
          </a:p>
          <a:p>
            <a:r>
              <a:rPr lang="es-MX" sz="3200" dirty="0" smtClean="0"/>
              <a:t>2.- ¿Qué cosa la podemos comparar con líneas paralelas?</a:t>
            </a:r>
          </a:p>
          <a:p>
            <a:r>
              <a:rPr lang="es-MX" sz="3200" dirty="0" smtClean="0"/>
              <a:t>3.- ¿Qué signo matemático tiene líneas perpendiculares?</a:t>
            </a:r>
            <a:endParaRPr lang="es-CL" sz="3200" dirty="0" smtClean="0"/>
          </a:p>
          <a:p>
            <a:endParaRPr lang="es-CL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13" y="2921575"/>
            <a:ext cx="3615241" cy="34445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3" y="5000551"/>
            <a:ext cx="1609483" cy="13595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24" y="4081648"/>
            <a:ext cx="1609483" cy="13595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618" y="5165866"/>
            <a:ext cx="1609483" cy="13595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081" y="146779"/>
            <a:ext cx="1609483" cy="1359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013371" y="70360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¡Bien!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515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188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16</cp:revision>
  <dcterms:created xsi:type="dcterms:W3CDTF">2020-11-03T14:57:32Z</dcterms:created>
  <dcterms:modified xsi:type="dcterms:W3CDTF">2020-11-03T23:02:03Z</dcterms:modified>
</cp:coreProperties>
</file>