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>
      <p:cViewPr varScale="1">
        <p:scale>
          <a:sx n="73" d="100"/>
          <a:sy n="7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66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53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38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86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95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220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469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785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00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4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739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0573-1EDD-4C3F-91AE-9A1B40CBB1AF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020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OalajEVqXmY&amp;t=29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2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93157" y="1113418"/>
            <a:ext cx="5440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La</a:t>
            </a:r>
            <a:r>
              <a:rPr lang="es-CL" sz="6000" dirty="0" smtClean="0">
                <a:solidFill>
                  <a:srgbClr val="FFFF00"/>
                </a:solidFill>
                <a:latin typeface="Jokerman" pitchFamily="82" charset="0"/>
              </a:rPr>
              <a:t>  </a:t>
            </a:r>
            <a:r>
              <a:rPr lang="es-CL" sz="6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Primavera</a:t>
            </a:r>
            <a:endParaRPr lang="es-CL" sz="60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218" y="-144017"/>
            <a:ext cx="2249487" cy="224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57" y="1632574"/>
            <a:ext cx="5614987" cy="13643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749"/>
            <a:ext cx="1603375" cy="136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725613" cy="167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187624" y="2708920"/>
            <a:ext cx="6264696" cy="1656184"/>
          </a:xfrm>
          <a:prstGeom prst="wedgeRoundRectCallout">
            <a:avLst>
              <a:gd name="adj1" fmla="val -42438"/>
              <a:gd name="adj2" fmla="val 56874"/>
              <a:gd name="adj3" fmla="val 16667"/>
            </a:avLst>
          </a:prstGeom>
          <a:solidFill>
            <a:srgbClr val="FFFF00"/>
          </a:solidFill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PINTAREMOS LA PRIMAVERA CON TEMPERA Y RECORDAREMOS LOS COLORES PRIMARIOS Y</a:t>
            </a:r>
          </a:p>
          <a:p>
            <a:pPr algn="just"/>
            <a:r>
              <a:rPr lang="es-C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SECUNDARIOS.   </a:t>
            </a:r>
            <a:endParaRPr lang="es-C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3" y="3516108"/>
            <a:ext cx="3024336" cy="285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66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04664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97152"/>
            <a:ext cx="4876800" cy="251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95536" y="127426"/>
            <a:ext cx="645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Recordemos cómo debemos ocupar los materiales para pintar una </a:t>
            </a:r>
          </a:p>
          <a:p>
            <a:r>
              <a:rPr lang="es-CL" dirty="0" smtClean="0"/>
              <a:t>Linda composición primaveral.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3430" y="1628800"/>
            <a:ext cx="3168352" cy="2376264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1573832" y="773757"/>
            <a:ext cx="4097738" cy="2439219"/>
          </a:xfrm>
          <a:prstGeom prst="wedgeEllipseCallout">
            <a:avLst>
              <a:gd name="adj1" fmla="val -66683"/>
              <a:gd name="adj2" fmla="val -11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Primero, debes reunir los materiales; 1 hoja de block, pinceles, 1 vasito para el agua, 1 trozo de toalla nova para limpiar y secar tus pinceles, tempera, y 1 mesclador.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733" y="2429942"/>
            <a:ext cx="2877561" cy="3072650"/>
          </a:xfrm>
          <a:prstGeom prst="rect">
            <a:avLst/>
          </a:prstGeom>
        </p:spPr>
      </p:pic>
      <p:sp>
        <p:nvSpPr>
          <p:cNvPr id="8" name="Llamada ovalada 7"/>
          <p:cNvSpPr/>
          <p:nvPr/>
        </p:nvSpPr>
        <p:spPr>
          <a:xfrm>
            <a:off x="5432216" y="2060848"/>
            <a:ext cx="3482973" cy="1665238"/>
          </a:xfrm>
          <a:prstGeom prst="wedgeEllipseCallout">
            <a:avLst>
              <a:gd name="adj1" fmla="val 23010"/>
              <a:gd name="adj2" fmla="val 85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Segundo, Prepara el espacio, donde harás tu trabajo. 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67" y="4500067"/>
            <a:ext cx="5614903" cy="3895682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1324922" y="3510062"/>
            <a:ext cx="4543222" cy="1992530"/>
          </a:xfrm>
          <a:prstGeom prst="wedgeEllipseCallout">
            <a:avLst>
              <a:gd name="adj1" fmla="val -51023"/>
              <a:gd name="adj2" fmla="val 43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Tercero, escucha atentamente las indicaciones de la profesora. Para comenzar a pintar tu composición.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925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9"/>
            <a:ext cx="820891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3" y="260649"/>
            <a:ext cx="59136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8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79"/>
            <a:ext cx="8064896" cy="568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-171400"/>
            <a:ext cx="1700931" cy="18594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9839"/>
            <a:ext cx="59136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1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2062"/>
            <a:ext cx="8568952" cy="54072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9552" y="260648"/>
            <a:ext cx="776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 lo que resulta al mezclar los colores primarios: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530" y="254508"/>
            <a:ext cx="59136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7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4549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0" y="868394"/>
            <a:ext cx="2457450" cy="185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2987824" y="190110"/>
            <a:ext cx="4320480" cy="2348880"/>
          </a:xfrm>
          <a:prstGeom prst="wedgeEllipseCallout">
            <a:avLst>
              <a:gd name="adj1" fmla="val -65720"/>
              <a:gd name="adj2" fmla="val 1775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2400" dirty="0" smtClean="0"/>
              <a:t>Para que no te queden dudas como pintar con tempera, puedes observar un video en el siguiente link</a:t>
            </a:r>
            <a:endParaRPr lang="es-CL" sz="2400" dirty="0"/>
          </a:p>
        </p:txBody>
      </p:sp>
      <p:sp>
        <p:nvSpPr>
          <p:cNvPr id="2" name="Rectángulo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www.youtube.com/watch?v=OalajEVqXmY&amp;t=29s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861048"/>
            <a:ext cx="6984776" cy="274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84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2656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70843"/>
            <a:ext cx="8784976" cy="60305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9181" y="286250"/>
            <a:ext cx="7760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será nuestro desafío, Tendrán que dibujar y pintar </a:t>
            </a:r>
          </a:p>
          <a:p>
            <a:r>
              <a:rPr lang="es-CL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siguiente Composición primaveral, destacando los </a:t>
            </a:r>
          </a:p>
          <a:p>
            <a:r>
              <a:rPr lang="es-CL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Colores primarios y secundarios.</a:t>
            </a:r>
            <a:endParaRPr lang="es-CL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72768" y="1901840"/>
            <a:ext cx="353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u="sng" dirty="0" smtClean="0">
                <a:solidFill>
                  <a:srgbClr val="002060"/>
                </a:solidFill>
                <a:latin typeface="Bell MT" panose="02020503060305020303" pitchFamily="18" charset="0"/>
              </a:rPr>
              <a:t>La linda primavera</a:t>
            </a:r>
            <a:endParaRPr lang="es-CL" sz="3200" b="1" u="sng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4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90020"/>
            <a:ext cx="8229600" cy="5136143"/>
          </a:xfrm>
        </p:spPr>
        <p:txBody>
          <a:bodyPr/>
          <a:lstStyle/>
          <a:p>
            <a:r>
              <a:rPr lang="es-CL" dirty="0" smtClean="0"/>
              <a:t>Responde oralmente</a:t>
            </a:r>
          </a:p>
          <a:p>
            <a:pPr marL="0" indent="0">
              <a:buNone/>
            </a:pPr>
            <a:r>
              <a:rPr lang="es-CL" sz="2000" dirty="0" smtClean="0"/>
              <a:t>1.- </a:t>
            </a:r>
            <a:r>
              <a:rPr lang="es-CL" sz="2000" dirty="0" smtClean="0"/>
              <a:t>¿Cuáles son los colores primarios?</a:t>
            </a:r>
            <a:endParaRPr lang="es-CL" sz="2000" dirty="0" smtClean="0"/>
          </a:p>
          <a:p>
            <a:pPr marL="0" indent="0">
              <a:buNone/>
            </a:pPr>
            <a:r>
              <a:rPr lang="es-CL" sz="2000" dirty="0" smtClean="0"/>
              <a:t>2.- </a:t>
            </a:r>
            <a:r>
              <a:rPr lang="es-CL" sz="2000" dirty="0" smtClean="0"/>
              <a:t>¿ Por qué se llaman así?</a:t>
            </a:r>
            <a:endParaRPr lang="es-CL" sz="2000" dirty="0" smtClean="0"/>
          </a:p>
          <a:p>
            <a:pPr marL="0" indent="0">
              <a:buNone/>
            </a:pPr>
            <a:r>
              <a:rPr lang="es-CL" sz="2000" dirty="0" smtClean="0"/>
              <a:t>3.- ¿</a:t>
            </a:r>
            <a:r>
              <a:rPr lang="es-CL" sz="2000" dirty="0" smtClean="0"/>
              <a:t>Cuáles son los colores secundarios ?</a:t>
            </a:r>
            <a:endParaRPr lang="es-CL" sz="2000" dirty="0" smtClean="0"/>
          </a:p>
          <a:p>
            <a:pPr marL="0" indent="0">
              <a:buNone/>
            </a:pPr>
            <a:r>
              <a:rPr lang="es-CL" sz="2000" dirty="0" smtClean="0"/>
              <a:t>4.- </a:t>
            </a:r>
            <a:r>
              <a:rPr lang="es-CL" sz="2000" dirty="0" smtClean="0"/>
              <a:t>¿Qué técnica usamos  en esta composición?</a:t>
            </a:r>
            <a:endParaRPr lang="es-CL" sz="2000" dirty="0" smtClean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r>
              <a:rPr lang="es-CL" sz="2000" dirty="0" smtClean="0"/>
              <a:t>                                                               </a:t>
            </a:r>
            <a:endParaRPr lang="es-CL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620688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CIERRE DE LA CLASE</a:t>
            </a:r>
            <a:endParaRPr lang="es-CL" b="1" dirty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51833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19" y="4005064"/>
            <a:ext cx="36512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ovalada"/>
          <p:cNvSpPr/>
          <p:nvPr/>
        </p:nvSpPr>
        <p:spPr>
          <a:xfrm>
            <a:off x="3707904" y="3825647"/>
            <a:ext cx="3168352" cy="1260720"/>
          </a:xfrm>
          <a:prstGeom prst="wedgeEllipseCallout">
            <a:avLst>
              <a:gd name="adj1" fmla="val -80180"/>
              <a:gd name="adj2" fmla="val 148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3200" dirty="0" smtClean="0">
                <a:latin typeface="Bell MT" panose="02020503060305020303" pitchFamily="18" charset="0"/>
              </a:rPr>
              <a:t>¡Muy </a:t>
            </a:r>
            <a:r>
              <a:rPr lang="es-CL" sz="3200" dirty="0" err="1" smtClean="0">
                <a:latin typeface="Bell MT" panose="02020503060305020303" pitchFamily="18" charset="0"/>
              </a:rPr>
              <a:t>bién</a:t>
            </a:r>
            <a:r>
              <a:rPr lang="es-CL" sz="3200" dirty="0" smtClean="0">
                <a:latin typeface="Bell MT" panose="02020503060305020303" pitchFamily="18" charset="0"/>
              </a:rPr>
              <a:t>!</a:t>
            </a:r>
            <a:endParaRPr lang="es-CL" sz="3200" dirty="0">
              <a:latin typeface="Bell MT" panose="02020503060305020303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116632"/>
            <a:ext cx="439085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3910" y="3614706"/>
            <a:ext cx="3621338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89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200</Words>
  <Application>Microsoft Office PowerPoint</Application>
  <PresentationFormat>Presentación en pantalla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Bell MT</vt:lpstr>
      <vt:lpstr>Calibri</vt:lpstr>
      <vt:lpstr>Jokerman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HP</cp:lastModifiedBy>
  <cp:revision>30</cp:revision>
  <dcterms:created xsi:type="dcterms:W3CDTF">2020-09-21T18:55:46Z</dcterms:created>
  <dcterms:modified xsi:type="dcterms:W3CDTF">2020-10-14T21:18:23Z</dcterms:modified>
</cp:coreProperties>
</file>