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46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30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55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6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741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099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00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97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804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592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8783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AD0A6-8D16-4430-92B5-157CBDEBE2E4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FE0C-1A48-4A07-BCC9-571732F562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51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969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669249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¿Qué son las Guirnaldas?</a:t>
            </a:r>
            <a:endParaRPr lang="es-CL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03648" y="19888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L</a:t>
            </a:r>
            <a:r>
              <a:rPr lang="es-CL" dirty="0" smtClean="0"/>
              <a:t>as</a:t>
            </a:r>
            <a:r>
              <a:rPr lang="es-CL" dirty="0"/>
              <a:t> </a:t>
            </a:r>
            <a:r>
              <a:rPr lang="es-CL" b="1" dirty="0" smtClean="0"/>
              <a:t>guirnaldas</a:t>
            </a:r>
            <a:r>
              <a:rPr lang="es-CL" dirty="0" smtClean="0"/>
              <a:t> </a:t>
            </a:r>
            <a:r>
              <a:rPr lang="es-CL" dirty="0"/>
              <a:t>son un elemento decorativo muy versátil. Hay muchos modelos, las puedes poner de un lado a otro, de arriba hacia abajo, detrás de la cama, para una celebración o en la terraza. Las posibilidades son tan infinitas como guirnaldas hay en el mundo.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2096087"/>
            <a:ext cx="5614987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899378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749402" cy="277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4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L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¿Cómo hacer guirnaldas de papel?</a:t>
            </a:r>
            <a:endParaRPr lang="es-CL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6876256" y="404664"/>
            <a:ext cx="1944216" cy="100811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6948263" y="476672"/>
            <a:ext cx="1841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Arial Black" pitchFamily="34" charset="0"/>
                <a:cs typeface="Arial" pitchFamily="34" charset="0"/>
              </a:rPr>
              <a:t>1° Necesitas algunos </a:t>
            </a:r>
          </a:p>
          <a:p>
            <a:r>
              <a:rPr lang="es-CL" sz="1600" dirty="0" smtClean="0">
                <a:latin typeface="Arial Black" pitchFamily="34" charset="0"/>
                <a:cs typeface="Arial" pitchFamily="34" charset="0"/>
              </a:rPr>
              <a:t>materiales</a:t>
            </a:r>
            <a:endParaRPr lang="es-CL" sz="1600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706607"/>
            <a:ext cx="5472608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" y="2132856"/>
            <a:ext cx="17281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111" y="1979452"/>
            <a:ext cx="18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Papel de volantín</a:t>
            </a:r>
            <a:endParaRPr lang="es-C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4" y="4293096"/>
            <a:ext cx="1870596" cy="208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 rot="19279909">
            <a:off x="213823" y="4357107"/>
            <a:ext cx="7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Tijeras</a:t>
            </a:r>
            <a:endParaRPr lang="es-CL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40968"/>
            <a:ext cx="160243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97554" y="3120550"/>
            <a:ext cx="1245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Pegamento</a:t>
            </a:r>
            <a:endParaRPr lang="es-C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941" y="4971371"/>
            <a:ext cx="2595687" cy="133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25231" y="5092345"/>
            <a:ext cx="64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regla</a:t>
            </a:r>
            <a:endParaRPr lang="es-CL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01" y="2164118"/>
            <a:ext cx="2691383" cy="1768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166472" y="1802300"/>
            <a:ext cx="92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estuche</a:t>
            </a:r>
            <a:endParaRPr lang="es-CL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492" y="5092344"/>
            <a:ext cx="2496208" cy="164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9046" y="4967074"/>
            <a:ext cx="82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cuerda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77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40" y="2452856"/>
            <a:ext cx="2381250" cy="172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2140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CL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HAGAMOS GUIRNALDAS DE FIESTAS PATRIAS</a:t>
            </a:r>
            <a:endParaRPr lang="es-CL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5943">
            <a:off x="-252413" y="3955558"/>
            <a:ext cx="1908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07504" y="2780928"/>
            <a:ext cx="2448272" cy="122413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575556" y="2939454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Sigue las siguientes indicaciones</a:t>
            </a:r>
            <a:endParaRPr lang="es-C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98" y="4518412"/>
            <a:ext cx="3700536" cy="2365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77" y="70147"/>
            <a:ext cx="1714500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55776" y="414908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</a:t>
            </a:r>
            <a:r>
              <a:rPr lang="es-CL" dirty="0" smtClean="0"/>
              <a:t>.-Medir el papel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660232" y="2492896"/>
            <a:ext cx="94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Cortarlo</a:t>
            </a:r>
            <a:endParaRPr lang="es-CL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54" y="1557338"/>
            <a:ext cx="3382764" cy="1382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357809" y="2492896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3</a:t>
            </a:r>
            <a:r>
              <a:rPr lang="es-CL" dirty="0" smtClean="0"/>
              <a:t>.-</a:t>
            </a:r>
            <a:endParaRPr lang="es-CL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03" y="1911222"/>
            <a:ext cx="286445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837579" y="1784267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1.- Doblar el papel</a:t>
            </a:r>
            <a:endParaRPr lang="es-CL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24987"/>
            <a:ext cx="2952328" cy="175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372267" y="4477763"/>
            <a:ext cx="197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4.-Ordenar las tiras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17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6974"/>
            <a:ext cx="320600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608512" cy="584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38562" y="1779007"/>
            <a:ext cx="311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5.- Juntar grupitos y amarrarlos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4860032" y="445075"/>
            <a:ext cx="399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6.- Una vez amarradas al cordel colgarlas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>
          <a:xfrm>
            <a:off x="1115616" y="337353"/>
            <a:ext cx="345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Continuamos con…</a:t>
            </a:r>
            <a:r>
              <a:rPr lang="es-CL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411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386633"/>
            <a:ext cx="8003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Finalmente ya tenemos unas lindas guirnaldas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595"/>
            <a:ext cx="592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128792" cy="5264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" y="4221088"/>
            <a:ext cx="1373994" cy="1206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65" y="4472001"/>
            <a:ext cx="2408237" cy="240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532440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7884368" y="3914764"/>
            <a:ext cx="100811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¡Muy bien!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9928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</Words>
  <Application>Microsoft Office PowerPoint</Application>
  <PresentationFormat>Presentación en pantalla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14</cp:revision>
  <dcterms:created xsi:type="dcterms:W3CDTF">2020-09-02T02:21:34Z</dcterms:created>
  <dcterms:modified xsi:type="dcterms:W3CDTF">2020-09-02T04:50:10Z</dcterms:modified>
</cp:coreProperties>
</file>