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86" r:id="rId1"/>
  </p:sldMasterIdLst>
  <p:notesMasterIdLst>
    <p:notesMasterId r:id="rId10"/>
  </p:notesMasterIdLst>
  <p:handoutMasterIdLst>
    <p:handoutMasterId r:id="rId11"/>
  </p:handoutMasterIdLst>
  <p:sldIdLst>
    <p:sldId id="392" r:id="rId2"/>
    <p:sldId id="393" r:id="rId3"/>
    <p:sldId id="407" r:id="rId4"/>
    <p:sldId id="409" r:id="rId5"/>
    <p:sldId id="410" r:id="rId6"/>
    <p:sldId id="411" r:id="rId7"/>
    <p:sldId id="412" r:id="rId8"/>
    <p:sldId id="399" r:id="rId9"/>
  </p:sldIdLst>
  <p:sldSz cx="12192000" cy="6858000"/>
  <p:notesSz cx="7102475" cy="9388475"/>
  <p:embeddedFontLst>
    <p:embeddedFont>
      <p:font typeface="Wingdings 2" panose="05020102010507070707" pitchFamily="18" charset="2"/>
      <p:regular r:id="rId12"/>
    </p:embeddedFont>
    <p:embeddedFont>
      <p:font typeface="Constantia" panose="02030602050306030303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ghabi4e577Zd5AUU5EI1E2ob5Q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99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540224-295F-4AC1-8A88-6B458F8E0298}">
  <a:tblStyle styleId="{AC540224-295F-4AC1-8A88-6B458F8E029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4A3D46B-7E0D-4266-87AE-40320163BD3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6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965D653-6821-46D7-A993-EA99E8B27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75B6EBA-187B-4469-A3FE-4337CDFA4D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DFEA61C1-0848-4FFE-88B8-82887A299581}" type="datetimeFigureOut">
              <a:rPr lang="es-CL" smtClean="0"/>
              <a:t>29-06-2020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5CF2F2-47F4-4E6D-84B9-B69F945C98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A65816-F1C1-4C8C-8080-F2B0755002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8"/>
            <a:ext cx="3078383" cy="471349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9287A2DF-9436-4D56-91EB-E74C1B4AFF0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530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7925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5" tIns="94205" rIns="94205" bIns="9420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65944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5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14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0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64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7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513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4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4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EB14F-12A2-4BE5-8175-7562B95276A5}" type="datetimeFigureOut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29-06-2020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0518EAA3-3316-4726-9BF7-F79BE76C9527}" type="slidenum">
              <a:rPr lang="es-CL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CL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1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0FEB14F-12A2-4BE5-8175-7562B95276A5}" type="datetimeFigureOut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29-06-2020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518EAA3-3316-4726-9BF7-F79BE76C9527}" type="slidenum">
              <a:rPr lang="es-CL" kern="1200" smtClean="0">
                <a:solidFill>
                  <a:srgbClr val="04617B">
                    <a:shade val="90000"/>
                  </a:srgbClr>
                </a:solidFill>
                <a:latin typeface="Constantia"/>
                <a:ea typeface="+mn-ea"/>
                <a:cs typeface="+mn-cs"/>
              </a:rPr>
              <a:pPr>
                <a:buClrTx/>
                <a:buFontTx/>
                <a:buNone/>
              </a:pPr>
              <a:t>‹Nº›</a:t>
            </a:fld>
            <a:endParaRPr lang="es-CL" kern="1200">
              <a:solidFill>
                <a:srgbClr val="04617B">
                  <a:shade val="90000"/>
                </a:srgbClr>
              </a:solidFill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7307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uario\Desktop\insignia colegio azulita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095" y="1103107"/>
            <a:ext cx="2323069" cy="3093688"/>
          </a:xfrm>
          <a:prstGeom prst="rect">
            <a:avLst/>
          </a:prstGeom>
          <a:noFill/>
          <a:extLst/>
        </p:spPr>
      </p:pic>
      <p:sp>
        <p:nvSpPr>
          <p:cNvPr id="5" name="4 Rectángulo"/>
          <p:cNvSpPr/>
          <p:nvPr/>
        </p:nvSpPr>
        <p:spPr>
          <a:xfrm>
            <a:off x="2757055" y="4777600"/>
            <a:ext cx="767204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s-ES" sz="2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ASIGNATURA: Artes visuales  1° A – B - C</a:t>
            </a:r>
            <a:endParaRPr lang="es-E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r>
              <a:rPr lang="es-ES" sz="40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</a:t>
            </a:r>
            <a:r>
              <a:rPr lang="es-ES" sz="4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CLASE N° </a:t>
            </a:r>
            <a:r>
              <a:rPr lang="es-ES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14</a:t>
            </a:r>
            <a:endParaRPr lang="es-ES" sz="4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08631" y="1920291"/>
            <a:ext cx="3683888" cy="249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7975619" y="1682681"/>
            <a:ext cx="3794371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17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651164"/>
            <a:ext cx="10972800" cy="5673436"/>
          </a:xfrm>
        </p:spPr>
        <p:txBody>
          <a:bodyPr>
            <a:normAutofit fontScale="92500"/>
          </a:bodyPr>
          <a:lstStyle/>
          <a:p>
            <a:r>
              <a:rPr lang="es-CL" sz="4000" dirty="0" smtClean="0"/>
              <a:t>¿Qué vamos Aprender hoy?</a:t>
            </a:r>
          </a:p>
          <a:p>
            <a:r>
              <a:rPr lang="es-MX" sz="3500" dirty="0" smtClean="0">
                <a:solidFill>
                  <a:srgbClr val="7030A0"/>
                </a:solidFill>
                <a:latin typeface="+mj-lt"/>
              </a:rPr>
              <a:t> </a:t>
            </a:r>
            <a:r>
              <a:rPr lang="es-MX" sz="3200" dirty="0">
                <a:solidFill>
                  <a:srgbClr val="7030A0"/>
                </a:solidFill>
                <a:latin typeface="+mj-lt"/>
              </a:rPr>
              <a:t>Aplicar el uso de distintos materiales para la construcción de un plato de comida. Demostrando su disposición a experimentar.</a:t>
            </a:r>
            <a:endParaRPr lang="es-CL" sz="3200" dirty="0" smtClean="0">
              <a:solidFill>
                <a:srgbClr val="7030A0"/>
              </a:solidFill>
              <a:latin typeface="+mj-lt"/>
            </a:endParaRPr>
          </a:p>
          <a:p>
            <a:r>
              <a:rPr lang="es-CL" sz="4000" dirty="0" smtClean="0"/>
              <a:t>¿Qué vamos a lograr?</a:t>
            </a:r>
          </a:p>
          <a:p>
            <a:r>
              <a:rPr lang="es-MX" sz="32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Aplicar </a:t>
            </a:r>
            <a:r>
              <a:rPr lang="es-MX" sz="32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conocimientos </a:t>
            </a:r>
            <a:r>
              <a:rPr lang="es-MX" sz="32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previos, a </a:t>
            </a:r>
            <a:r>
              <a:rPr lang="es-MX" sz="3200" dirty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s-MX" sz="3200" dirty="0" smtClean="0">
                <a:solidFill>
                  <a:srgbClr val="7030A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creación y construcción de “alimentos” con materiales de desecho y reutilizables.</a:t>
            </a:r>
          </a:p>
          <a:p>
            <a:r>
              <a:rPr lang="es-CL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3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Determinar la importancia de la comida en el arte y en la vida diaria</a:t>
            </a:r>
            <a:r>
              <a:rPr lang="es-MX" sz="3200" dirty="0" smtClean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s-MX" sz="3200" dirty="0">
                <a:solidFill>
                  <a:srgbClr val="7030A0"/>
                </a:solidFill>
                <a:latin typeface="+mj-lt"/>
              </a:rPr>
              <a:t>Construir un “plato de comida”, con materiales de reciclaje y útiles escolares.</a:t>
            </a:r>
            <a:endParaRPr lang="es-CL" sz="3200" dirty="0" smtClean="0">
              <a:solidFill>
                <a:srgbClr val="7030A0"/>
              </a:solidFill>
              <a:latin typeface="+mj-lt"/>
            </a:endParaRPr>
          </a:p>
          <a:p>
            <a:endParaRPr lang="es-CL" dirty="0" smtClean="0"/>
          </a:p>
        </p:txBody>
      </p:sp>
    </p:spTree>
    <p:extLst>
      <p:ext uri="{BB962C8B-B14F-4D97-AF65-F5344CB8AC3E}">
        <p14:creationId xmlns:p14="http://schemas.microsoft.com/office/powerpoint/2010/main" val="261597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Pinturas famosas de comidas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Un pintor Colombiano muy famoso, llamado Fernando Botero, pintó muchos cuadros relacionados con la comida. Aquí hay algunos ejemplos:</a:t>
            </a:r>
          </a:p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11" y="2873829"/>
            <a:ext cx="4876800" cy="35391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873829"/>
            <a:ext cx="6481354" cy="35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0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949"/>
            <a:ext cx="12070080" cy="64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22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Algunos pintores chilenos, que también han representado alimentos en la pintura: </a:t>
            </a:r>
            <a:r>
              <a:rPr lang="es-CL" sz="2400" dirty="0" err="1" smtClean="0"/>
              <a:t>Bororo</a:t>
            </a:r>
            <a:r>
              <a:rPr lang="es-CL" sz="2400" dirty="0" smtClean="0"/>
              <a:t>(Pintura “La cazuela”) Juan Francisco González (“Las manzanas”), Claudio Urzúa.</a:t>
            </a:r>
            <a:br>
              <a:rPr lang="es-CL" sz="2400" dirty="0" smtClean="0"/>
            </a:br>
            <a:endParaRPr lang="es-CL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88" y="2065792"/>
            <a:ext cx="5383977" cy="4389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54" y="2200001"/>
            <a:ext cx="2583997" cy="41485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145" y="2200001"/>
            <a:ext cx="2527255" cy="414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36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L" sz="4000" dirty="0" smtClean="0"/>
              <a:t>Imágenes de comida chatarra, que muchos consumen hoy en día. Pero no es sano, ¿cierto?</a:t>
            </a:r>
            <a:endParaRPr lang="es-CL" sz="40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769" y="1847088"/>
            <a:ext cx="3586873" cy="438943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44" y="2020172"/>
            <a:ext cx="4598126" cy="464188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202" y="1847088"/>
            <a:ext cx="33528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¡Te dejo algunas ideas!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2949" y="2026602"/>
            <a:ext cx="4821379" cy="44863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9" y="2026602"/>
            <a:ext cx="6486797" cy="458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3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sz="3600" dirty="0" smtClean="0">
                <a:latin typeface="Comic Sans MS" panose="030F0702030302020204" pitchFamily="66" charset="0"/>
              </a:rPr>
              <a:t>Socializa la actividad con tu familia, cuídate mucho, no salgas de casita, y diviértete aprendiendo. Cualquier duda comunícate con tu profesora jefe, y no olvides enviar una fotito al WhatsApp que corresponde. </a:t>
            </a:r>
            <a:endParaRPr lang="es-CL" sz="3600" dirty="0">
              <a:latin typeface="Comic Sans MS" panose="030F0702030302020204" pitchFamily="66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292" y="1995055"/>
            <a:ext cx="10238508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2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5376</TotalTime>
  <Words>221</Words>
  <Application>Microsoft Office PowerPoint</Application>
  <PresentationFormat>Panorámica</PresentationFormat>
  <Paragraphs>14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Wingdings 2</vt:lpstr>
      <vt:lpstr>Times New Roman</vt:lpstr>
      <vt:lpstr>Constantia</vt:lpstr>
      <vt:lpstr>Calibri</vt:lpstr>
      <vt:lpstr>Comic Sans MS</vt:lpstr>
      <vt:lpstr>Flujo</vt:lpstr>
      <vt:lpstr>Presentación de PowerPoint</vt:lpstr>
      <vt:lpstr>Presentación de PowerPoint</vt:lpstr>
      <vt:lpstr>Pinturas famosas de comidas</vt:lpstr>
      <vt:lpstr>Presentación de PowerPoint</vt:lpstr>
      <vt:lpstr>Algunos pintores chilenos, que también han representado alimentos en la pintura: Bororo(Pintura “La cazuela”) Juan Francisco González (“Las manzanas”), Claudio Urzúa. </vt:lpstr>
      <vt:lpstr>Imágenes de comida chatarra, que muchos consumen hoy en día. Pero no es sano, ¿cierto?</vt:lpstr>
      <vt:lpstr>¡Te dejo algunas ideas!</vt:lpstr>
      <vt:lpstr>Socializa la actividad con tu familia, cuídate mucho, no salgas de casita, y diviértete aprendiendo. Cualquier duda comunícate con tu profesora jefe, y no olvides enviar una fotito al WhatsApp que corresponde.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de Inducción Directores</dc:title>
  <dc:creator>Oscar Vargas</dc:creator>
  <cp:lastModifiedBy>HP</cp:lastModifiedBy>
  <cp:revision>203</cp:revision>
  <cp:lastPrinted>2020-03-31T02:12:11Z</cp:lastPrinted>
  <dcterms:created xsi:type="dcterms:W3CDTF">2019-06-24T13:33:05Z</dcterms:created>
  <dcterms:modified xsi:type="dcterms:W3CDTF">2020-06-30T01:24:07Z</dcterms:modified>
</cp:coreProperties>
</file>