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8"/>
  </p:notesMasterIdLst>
  <p:handoutMasterIdLst>
    <p:handoutMasterId r:id="rId9"/>
  </p:handoutMasterIdLst>
  <p:sldIdLst>
    <p:sldId id="392" r:id="rId2"/>
    <p:sldId id="393" r:id="rId3"/>
    <p:sldId id="401" r:id="rId4"/>
    <p:sldId id="405" r:id="rId5"/>
    <p:sldId id="406" r:id="rId6"/>
    <p:sldId id="399" r:id="rId7"/>
  </p:sldIdLst>
  <p:sldSz cx="12192000" cy="6858000"/>
  <p:notesSz cx="7102475" cy="9388475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Wingdings 2" panose="05020102010507070707" pitchFamily="18" charset="2"/>
      <p:regular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3" d="100"/>
          <a:sy n="73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16-06-2020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lBqWjiUtW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ASIGNATURA: Artes visuales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hoy?</a:t>
            </a:r>
          </a:p>
          <a:p>
            <a:r>
              <a:rPr lang="es-MX" sz="4000" dirty="0">
                <a:solidFill>
                  <a:srgbClr val="7030A0"/>
                </a:solidFill>
                <a:latin typeface="+mj-lt"/>
              </a:rPr>
              <a:t>Crear una tarjeta con motivo de amor.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 smtClean="0"/>
              <a:t>¿Qué vamos a lograr?</a:t>
            </a:r>
          </a:p>
          <a:p>
            <a:r>
              <a:rPr lang="es-CL" sz="4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Recordar </a:t>
            </a:r>
            <a:r>
              <a:rPr lang="es-CL" sz="4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son las emociones.</a:t>
            </a:r>
          </a:p>
          <a:p>
            <a:r>
              <a:rPr lang="es-CL" sz="4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Expresión escrita.</a:t>
            </a:r>
            <a:endParaRPr lang="es-CL" sz="4000" dirty="0" smtClean="0"/>
          </a:p>
          <a:p>
            <a:pPr lvl="0">
              <a:lnSpc>
                <a:spcPct val="115000"/>
              </a:lnSpc>
              <a:buClr>
                <a:srgbClr val="0BD0D9"/>
              </a:buClr>
            </a:pPr>
            <a:r>
              <a:rPr lang="es-CL" sz="4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Dibujar y pintar, demostrando emociones.</a:t>
            </a:r>
            <a:r>
              <a:rPr lang="es-CL" sz="4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endParaRPr lang="es-CL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378" y="169912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" y="-182881"/>
            <a:ext cx="11490960" cy="2011681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/>
            </a:r>
            <a:br>
              <a:rPr lang="es-CL" sz="3200" dirty="0" smtClean="0"/>
            </a:br>
            <a:r>
              <a:rPr lang="es-CL" sz="3200" dirty="0"/>
              <a:t/>
            </a:r>
            <a:br>
              <a:rPr lang="es-CL" sz="3200" dirty="0"/>
            </a:br>
            <a:r>
              <a:rPr lang="es-CL" sz="3200" dirty="0" smtClean="0"/>
              <a:t/>
            </a:r>
            <a:br>
              <a:rPr lang="es-CL" sz="3200" dirty="0" smtClean="0"/>
            </a:br>
            <a:r>
              <a:rPr lang="es-CL" sz="3200" dirty="0"/>
              <a:t/>
            </a:r>
            <a:br>
              <a:rPr lang="es-CL" sz="3200" dirty="0"/>
            </a:br>
            <a:r>
              <a:rPr lang="es-CL" sz="3200" dirty="0" smtClean="0"/>
              <a:t>Recordemos que las emociones nos permiten conectarnos con nuestros sentimientos y que mejor que hacer a alguien muy querido una linda tarjeta, con muchas decoraciones y escrito lo siguiente:</a:t>
            </a:r>
            <a:r>
              <a:rPr lang="es-CL" sz="3200" dirty="0" smtClean="0"/>
              <a:t/>
            </a:r>
            <a:br>
              <a:rPr lang="es-CL" sz="3200" dirty="0" smtClean="0"/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85" y="1447075"/>
            <a:ext cx="4762500" cy="476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745" y="1447075"/>
            <a:ext cx="4000500" cy="2247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175" y="4004675"/>
            <a:ext cx="4622619" cy="26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691025"/>
            <a:ext cx="10972800" cy="32787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IDEAS, IDEAS, IDEASSSSS!!!! </a:t>
            </a:r>
            <a:r>
              <a:rPr lang="es-CL" sz="2700" dirty="0" smtClean="0"/>
              <a:t>(</a:t>
            </a:r>
            <a:r>
              <a:rPr lang="es-CL" sz="2400" dirty="0" smtClean="0"/>
              <a:t>te digo, calladito, puede ser para el día del padre o si tú quieres, para otra persona.)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86969"/>
            <a:ext cx="5274129" cy="43894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6" y="1374083"/>
            <a:ext cx="5421086" cy="50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 invito a ver el siguiente tutorial: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www.youtube.com/watch?v=HlBqWjiUtWw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88" y="2612570"/>
            <a:ext cx="9418320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</a:t>
            </a:r>
            <a:r>
              <a:rPr lang="es-CL" sz="3600" dirty="0" smtClean="0">
                <a:latin typeface="Comic Sans MS" panose="030F0702030302020204" pitchFamily="66" charset="0"/>
              </a:rPr>
              <a:t>jefe</a:t>
            </a:r>
            <a:r>
              <a:rPr lang="es-CL" sz="3600" dirty="0" smtClean="0">
                <a:latin typeface="Comic Sans MS" panose="030F0702030302020204" pitchFamily="66" charset="0"/>
              </a:rPr>
              <a:t>, y no olvides enviar una fotito al WhatsApp que corresponde.</a:t>
            </a:r>
            <a:r>
              <a:rPr lang="es-CL" sz="3600" dirty="0" smtClean="0">
                <a:latin typeface="Comic Sans MS" panose="030F0702030302020204" pitchFamily="66" charset="0"/>
              </a:rPr>
              <a:t>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130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Comic Sans MS</vt:lpstr>
      <vt:lpstr>Arial</vt:lpstr>
      <vt:lpstr>Wingdings 2</vt:lpstr>
      <vt:lpstr>Times New Roman</vt:lpstr>
      <vt:lpstr>Constantia</vt:lpstr>
      <vt:lpstr>Calibri</vt:lpstr>
      <vt:lpstr>Flujo</vt:lpstr>
      <vt:lpstr>Presentación de PowerPoint</vt:lpstr>
      <vt:lpstr>Presentación de PowerPoint</vt:lpstr>
      <vt:lpstr>    Recordemos que las emociones nos permiten conectarnos con nuestros sentimientos y que mejor que hacer a alguien muy querido una linda tarjeta, con muchas decoraciones y escrito lo siguiente: </vt:lpstr>
      <vt:lpstr>IDEAS, IDEAS, IDEASSSSS!!!! (te digo, calladito, puede ser para el día del padre o si tú quieres, para otra persona.)</vt:lpstr>
      <vt:lpstr>Te invito a ver el siguiente tutorial:</vt:lpstr>
      <vt:lpstr>Socializa la actividad con tu familia, cuídate mucho, no salgas de casita, y diviértete aprendiendo. Cualquier duda comunícate con tu profesora jefe, y no olvides enviar una fotito al WhatsApp que corresponde.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192</cp:revision>
  <cp:lastPrinted>2020-03-31T02:12:11Z</cp:lastPrinted>
  <dcterms:created xsi:type="dcterms:W3CDTF">2019-06-24T13:33:05Z</dcterms:created>
  <dcterms:modified xsi:type="dcterms:W3CDTF">2020-06-17T02:08:33Z</dcterms:modified>
</cp:coreProperties>
</file>