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86" r:id="rId1"/>
  </p:sldMasterIdLst>
  <p:notesMasterIdLst>
    <p:notesMasterId r:id="rId10"/>
  </p:notesMasterIdLst>
  <p:handoutMasterIdLst>
    <p:handoutMasterId r:id="rId11"/>
  </p:handoutMasterIdLst>
  <p:sldIdLst>
    <p:sldId id="392" r:id="rId2"/>
    <p:sldId id="393" r:id="rId3"/>
    <p:sldId id="401" r:id="rId4"/>
    <p:sldId id="402" r:id="rId5"/>
    <p:sldId id="404" r:id="rId6"/>
    <p:sldId id="403" r:id="rId7"/>
    <p:sldId id="396" r:id="rId8"/>
    <p:sldId id="399" r:id="rId9"/>
  </p:sldIdLst>
  <p:sldSz cx="12192000" cy="6858000"/>
  <p:notesSz cx="7102475" cy="9388475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omic Sans MS" panose="030F0702030302020204" pitchFamily="66" charset="0"/>
      <p:regular r:id="rId16"/>
      <p:bold r:id="rId17"/>
      <p:italic r:id="rId18"/>
      <p:boldItalic r:id="rId19"/>
    </p:embeddedFont>
    <p:embeddedFont>
      <p:font typeface="Wingdings 2" panose="05020102010507070707" pitchFamily="18" charset="2"/>
      <p:regular r:id="rId20"/>
    </p:embeddedFont>
    <p:embeddedFont>
      <p:font typeface="Constantia" panose="02030602050306030303" pitchFamily="18" charset="0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63" roundtripDataSignature="AMtx7mghabi4e577Zd5AUU5EI1E2ob5Qn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9966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C540224-295F-4AC1-8A88-6B458F8E0298}">
  <a:tblStyle styleId="{AC540224-295F-4AC1-8A88-6B458F8E0298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5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5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4A3D46B-7E0D-4266-87AE-40320163BD39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tcBdr/>
        <a:fill>
          <a:solidFill>
            <a:srgbClr val="D0DEE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0DEE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364" autoAdjust="0"/>
  </p:normalViewPr>
  <p:slideViewPr>
    <p:cSldViewPr snapToGrid="0">
      <p:cViewPr varScale="1">
        <p:scale>
          <a:sx n="73" d="100"/>
          <a:sy n="73" d="100"/>
        </p:scale>
        <p:origin x="59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63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6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24" Type="http://schemas.openxmlformats.org/officeDocument/2006/relationships/font" Target="fonts/font13.fntdata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10" Type="http://schemas.openxmlformats.org/officeDocument/2006/relationships/notesMaster" Target="notesMasters/notesMaster1.xml"/><Relationship Id="rId19" Type="http://schemas.openxmlformats.org/officeDocument/2006/relationships/font" Target="fonts/font8.fntdata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6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4965D653-6821-46D7-A993-EA99E8B279B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383" cy="471349"/>
          </a:xfrm>
          <a:prstGeom prst="rect">
            <a:avLst/>
          </a:prstGeom>
        </p:spPr>
        <p:txBody>
          <a:bodyPr vert="horz" lIns="92464" tIns="46232" rIns="92464" bIns="46232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75B6EBA-187B-4469-A3FE-4337CDFA4D5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2485" y="0"/>
            <a:ext cx="3078383" cy="471349"/>
          </a:xfrm>
          <a:prstGeom prst="rect">
            <a:avLst/>
          </a:prstGeom>
        </p:spPr>
        <p:txBody>
          <a:bodyPr vert="horz" lIns="92464" tIns="46232" rIns="92464" bIns="46232" rtlCol="0"/>
          <a:lstStyle>
            <a:lvl1pPr algn="r">
              <a:defRPr sz="1200"/>
            </a:lvl1pPr>
          </a:lstStyle>
          <a:p>
            <a:fld id="{DFEA61C1-0848-4FFE-88B8-82887A299581}" type="datetimeFigureOut">
              <a:rPr lang="es-CL" smtClean="0"/>
              <a:t>08-06-2020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35CF2F2-47F4-4E6D-84B9-B69F945C98E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8917128"/>
            <a:ext cx="3078383" cy="471349"/>
          </a:xfrm>
          <a:prstGeom prst="rect">
            <a:avLst/>
          </a:prstGeom>
        </p:spPr>
        <p:txBody>
          <a:bodyPr vert="horz" lIns="92464" tIns="46232" rIns="92464" bIns="46232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8A65816-F1C1-4C8C-8080-F2B0755002B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2485" y="8917128"/>
            <a:ext cx="3078383" cy="471349"/>
          </a:xfrm>
          <a:prstGeom prst="rect">
            <a:avLst/>
          </a:prstGeom>
        </p:spPr>
        <p:txBody>
          <a:bodyPr vert="horz" lIns="92464" tIns="46232" rIns="92464" bIns="46232" rtlCol="0" anchor="b"/>
          <a:lstStyle>
            <a:lvl1pPr algn="r">
              <a:defRPr sz="1200"/>
            </a:lvl1pPr>
          </a:lstStyle>
          <a:p>
            <a:fld id="{9287A2DF-9436-4D56-91EB-E74C1B4AFF0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953030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3263"/>
            <a:ext cx="6257925" cy="3521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05" tIns="94205" rIns="94205" bIns="9420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6659446"/>
      </p:ext>
    </p:extLst>
  </p:cSld>
  <p:clrMap bg1="lt1" tx1="dk1" bg2="dk2" tx2="lt2" accent1="accent1" accent2="accent2" accent3="accent3" accent4="accent4" accent5="accent5" accent6="accent6" hlink="hlink" folHlink="folHlink"/>
  <p:hf hdr="0" ft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B14F-12A2-4BE5-8175-7562B95276A5}" type="datetimeFigureOut">
              <a:rPr lang="es-CL" smtClean="0">
                <a:solidFill>
                  <a:srgbClr val="DBF5F9">
                    <a:shade val="90000"/>
                  </a:srgbClr>
                </a:solidFill>
              </a:rPr>
              <a:pPr/>
              <a:t>08-06-2020</a:t>
            </a:fld>
            <a:endParaRPr lang="es-CL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8EAA3-3316-4726-9BF7-F79BE76C9527}" type="slidenum">
              <a:rPr lang="es-CL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CL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7025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B14F-12A2-4BE5-8175-7562B95276A5}" type="datetimeFigureOut">
              <a:rPr lang="es-CL" smtClean="0">
                <a:solidFill>
                  <a:srgbClr val="04617B">
                    <a:shade val="90000"/>
                  </a:srgbClr>
                </a:solidFill>
              </a:rPr>
              <a:pPr/>
              <a:t>08-06-2020</a:t>
            </a:fld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8EAA3-3316-4726-9BF7-F79BE76C9527}" type="slidenum">
              <a:rPr lang="es-CL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153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B14F-12A2-4BE5-8175-7562B95276A5}" type="datetimeFigureOut">
              <a:rPr lang="es-CL" smtClean="0">
                <a:solidFill>
                  <a:srgbClr val="04617B">
                    <a:shade val="90000"/>
                  </a:srgbClr>
                </a:solidFill>
              </a:rPr>
              <a:pPr/>
              <a:t>08-06-2020</a:t>
            </a:fld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8EAA3-3316-4726-9BF7-F79BE76C9527}" type="slidenum">
              <a:rPr lang="es-CL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414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B14F-12A2-4BE5-8175-7562B95276A5}" type="datetimeFigureOut">
              <a:rPr lang="es-CL" smtClean="0">
                <a:solidFill>
                  <a:srgbClr val="04617B">
                    <a:shade val="90000"/>
                  </a:srgbClr>
                </a:solidFill>
              </a:rPr>
              <a:pPr/>
              <a:t>08-06-2020</a:t>
            </a:fld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8EAA3-3316-4726-9BF7-F79BE76C9527}" type="slidenum">
              <a:rPr lang="es-CL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208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B14F-12A2-4BE5-8175-7562B95276A5}" type="datetimeFigureOut">
              <a:rPr lang="es-CL" smtClean="0">
                <a:solidFill>
                  <a:srgbClr val="DBF5F9">
                    <a:shade val="90000"/>
                  </a:srgbClr>
                </a:solidFill>
              </a:rPr>
              <a:pPr/>
              <a:t>08-06-2020</a:t>
            </a:fld>
            <a:endParaRPr lang="es-CL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8EAA3-3316-4726-9BF7-F79BE76C9527}" type="slidenum">
              <a:rPr lang="es-CL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CL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0642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B14F-12A2-4BE5-8175-7562B95276A5}" type="datetimeFigureOut">
              <a:rPr lang="es-CL" smtClean="0">
                <a:solidFill>
                  <a:srgbClr val="04617B">
                    <a:shade val="90000"/>
                  </a:srgbClr>
                </a:solidFill>
              </a:rPr>
              <a:pPr/>
              <a:t>08-06-2020</a:t>
            </a:fld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8EAA3-3316-4726-9BF7-F79BE76C9527}" type="slidenum">
              <a:rPr lang="es-CL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372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B14F-12A2-4BE5-8175-7562B95276A5}" type="datetimeFigureOut">
              <a:rPr lang="es-CL" smtClean="0">
                <a:solidFill>
                  <a:srgbClr val="04617B">
                    <a:shade val="90000"/>
                  </a:srgbClr>
                </a:solidFill>
              </a:rPr>
              <a:pPr/>
              <a:t>08-06-2020</a:t>
            </a:fld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8EAA3-3316-4726-9BF7-F79BE76C9527}" type="slidenum">
              <a:rPr lang="es-CL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513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B14F-12A2-4BE5-8175-7562B95276A5}" type="datetimeFigureOut">
              <a:rPr lang="es-CL" smtClean="0">
                <a:solidFill>
                  <a:srgbClr val="04617B">
                    <a:shade val="90000"/>
                  </a:srgbClr>
                </a:solidFill>
              </a:rPr>
              <a:pPr/>
              <a:t>08-06-2020</a:t>
            </a:fld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8EAA3-3316-4726-9BF7-F79BE76C9527}" type="slidenum">
              <a:rPr lang="es-CL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83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B14F-12A2-4BE5-8175-7562B95276A5}" type="datetimeFigureOut">
              <a:rPr lang="es-CL" smtClean="0">
                <a:solidFill>
                  <a:srgbClr val="04617B">
                    <a:shade val="90000"/>
                  </a:srgbClr>
                </a:solidFill>
              </a:rPr>
              <a:pPr/>
              <a:t>08-06-2020</a:t>
            </a:fld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8EAA3-3316-4726-9BF7-F79BE76C9527}" type="slidenum">
              <a:rPr lang="es-CL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144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B14F-12A2-4BE5-8175-7562B95276A5}" type="datetimeFigureOut">
              <a:rPr lang="es-CL" smtClean="0">
                <a:solidFill>
                  <a:srgbClr val="04617B">
                    <a:shade val="90000"/>
                  </a:srgbClr>
                </a:solidFill>
              </a:rPr>
              <a:pPr/>
              <a:t>08-06-2020</a:t>
            </a:fld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8EAA3-3316-4726-9BF7-F79BE76C9527}" type="slidenum">
              <a:rPr lang="es-CL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348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B14F-12A2-4BE5-8175-7562B95276A5}" type="datetimeFigureOut">
              <a:rPr lang="es-CL" smtClean="0">
                <a:solidFill>
                  <a:srgbClr val="04617B">
                    <a:shade val="90000"/>
                  </a:srgbClr>
                </a:solidFill>
              </a:rPr>
              <a:pPr/>
              <a:t>08-06-2020</a:t>
            </a:fld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0518EAA3-3316-4726-9BF7-F79BE76C9527}" type="slidenum">
              <a:rPr lang="es-CL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onstantia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8124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onstantia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onstantia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70FEB14F-12A2-4BE5-8175-7562B95276A5}" type="datetimeFigureOut">
              <a:rPr lang="es-CL" kern="1200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  <a:cs typeface="+mn-cs"/>
              </a:rPr>
              <a:pPr>
                <a:buClrTx/>
                <a:buFontTx/>
                <a:buNone/>
              </a:pPr>
              <a:t>08-06-2020</a:t>
            </a:fld>
            <a:endParaRPr lang="es-CL" kern="1200">
              <a:solidFill>
                <a:srgbClr val="04617B">
                  <a:shade val="90000"/>
                </a:srgbClr>
              </a:solidFill>
              <a:latin typeface="Constantia"/>
              <a:ea typeface="+mn-ea"/>
              <a:cs typeface="+mn-cs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s-CL" kern="1200">
              <a:solidFill>
                <a:srgbClr val="04617B">
                  <a:shade val="90000"/>
                </a:srgbClr>
              </a:solidFill>
              <a:latin typeface="Constantia"/>
              <a:ea typeface="+mn-ea"/>
              <a:cs typeface="+mn-cs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0518EAA3-3316-4726-9BF7-F79BE76C9527}" type="slidenum">
              <a:rPr lang="es-CL" kern="1200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  <a:cs typeface="+mn-cs"/>
              </a:rPr>
              <a:pPr>
                <a:buClrTx/>
                <a:buFontTx/>
                <a:buNone/>
              </a:pPr>
              <a:t>‹Nº›</a:t>
            </a:fld>
            <a:endParaRPr lang="es-CL" kern="1200">
              <a:solidFill>
                <a:srgbClr val="04617B">
                  <a:shade val="90000"/>
                </a:srgbClr>
              </a:solidFill>
              <a:latin typeface="Constantia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onstantia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7307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youtube.com/watch?v=DEe2UC-nGl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Usuario\Desktop\insignia colegio azulita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095" y="1103107"/>
            <a:ext cx="2323069" cy="3093688"/>
          </a:xfrm>
          <a:prstGeom prst="rect">
            <a:avLst/>
          </a:prstGeom>
          <a:noFill/>
          <a:extLst/>
        </p:spPr>
      </p:pic>
      <p:sp>
        <p:nvSpPr>
          <p:cNvPr id="5" name="4 Rectángulo"/>
          <p:cNvSpPr/>
          <p:nvPr/>
        </p:nvSpPr>
        <p:spPr>
          <a:xfrm>
            <a:off x="2757055" y="4777600"/>
            <a:ext cx="7672047" cy="12618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s-ES" sz="36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ASIGNATURA: Artes visuales</a:t>
            </a:r>
            <a:endParaRPr lang="es-ES" sz="3600" b="1" cap="all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r>
              <a:rPr lang="es-ES" sz="40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        </a:t>
            </a:r>
            <a:r>
              <a:rPr lang="es-ES" sz="4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CLASE N° </a:t>
            </a:r>
            <a:r>
              <a:rPr lang="es-ES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10</a:t>
            </a:r>
            <a:endParaRPr lang="es-ES" sz="40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83208">
            <a:off x="708631" y="1920291"/>
            <a:ext cx="3683888" cy="2492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Fracaso aprendizaje y educación | Revista SIC - Centro Gumil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6124">
            <a:off x="7975619" y="1682681"/>
            <a:ext cx="3794371" cy="196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3178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9600" y="651164"/>
            <a:ext cx="10972800" cy="5673436"/>
          </a:xfrm>
        </p:spPr>
        <p:txBody>
          <a:bodyPr>
            <a:normAutofit fontScale="92500" lnSpcReduction="10000"/>
          </a:bodyPr>
          <a:lstStyle/>
          <a:p>
            <a:r>
              <a:rPr lang="es-CL" sz="4000" dirty="0" smtClean="0"/>
              <a:t>¿Qué vamos Aprender hoy?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CL" sz="4000" dirty="0" smtClean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MX" sz="40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Diseñar </a:t>
            </a:r>
            <a:r>
              <a:rPr lang="es-MX" sz="4000" dirty="0" smtClean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figuras </a:t>
            </a:r>
            <a:r>
              <a:rPr lang="es-MX" sz="40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multicolores con material desechable. Pintar y decorar a gusto</a:t>
            </a:r>
            <a:r>
              <a:rPr lang="es-MX" sz="4000" dirty="0" smtClean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Reconocer concepto “Desecho” </a:t>
            </a:r>
            <a:endParaRPr lang="es-CL" sz="4000" dirty="0" smtClean="0">
              <a:solidFill>
                <a:srgbClr val="7030A0"/>
              </a:solidFill>
            </a:endParaRPr>
          </a:p>
          <a:p>
            <a:r>
              <a:rPr lang="es-CL" sz="4000" dirty="0" smtClean="0"/>
              <a:t>¿Qué vamos a lograr?</a:t>
            </a:r>
          </a:p>
          <a:p>
            <a:r>
              <a:rPr lang="es-CL" sz="4000" b="1" dirty="0" smtClean="0">
                <a:solidFill>
                  <a:srgbClr val="7030A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Recordar</a:t>
            </a:r>
            <a:r>
              <a:rPr lang="es-CL" sz="4000" b="1" dirty="0" smtClean="0">
                <a:solidFill>
                  <a:srgbClr val="7030A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CL" sz="4000" dirty="0" smtClean="0">
                <a:solidFill>
                  <a:srgbClr val="7030A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las características de los colores </a:t>
            </a:r>
            <a:r>
              <a:rPr lang="es-CL" sz="4000" dirty="0" smtClean="0">
                <a:solidFill>
                  <a:srgbClr val="7030A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Primarios</a:t>
            </a:r>
            <a:r>
              <a:rPr lang="es-CL" sz="4000" dirty="0">
                <a:solidFill>
                  <a:srgbClr val="7030A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CL" sz="4000" dirty="0" smtClean="0">
                <a:solidFill>
                  <a:srgbClr val="7030A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y </a:t>
            </a:r>
            <a:r>
              <a:rPr lang="es-CL" sz="4000" dirty="0" smtClean="0">
                <a:solidFill>
                  <a:srgbClr val="7030A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CL" sz="4000" dirty="0" smtClean="0">
                <a:solidFill>
                  <a:srgbClr val="7030A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colores Secundarios.</a:t>
            </a:r>
            <a:endParaRPr lang="es-CL" sz="4000" dirty="0" smtClean="0"/>
          </a:p>
          <a:p>
            <a:pPr lvl="0">
              <a:lnSpc>
                <a:spcPct val="115000"/>
              </a:lnSpc>
              <a:buClr>
                <a:srgbClr val="0BD0D9"/>
              </a:buClr>
            </a:pPr>
            <a:r>
              <a:rPr lang="es-CL" sz="4000" b="1" dirty="0" smtClean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Dibujar, pintar, recortar y pegar</a:t>
            </a:r>
            <a:r>
              <a:rPr lang="es-CL" sz="4000" b="1" dirty="0" smtClean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CL" sz="4000" dirty="0" smtClean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utilizando material de desecho, para armar distintas figuras animadas. </a:t>
            </a:r>
            <a:endParaRPr lang="es-CL" sz="4000" dirty="0" smtClean="0">
              <a:solidFill>
                <a:srgbClr val="7030A0"/>
              </a:solidFill>
              <a:latin typeface="+mj-lt"/>
            </a:endParaRPr>
          </a:p>
          <a:p>
            <a:endParaRPr lang="es-CL" dirty="0" smtClean="0"/>
          </a:p>
        </p:txBody>
      </p:sp>
    </p:spTree>
    <p:extLst>
      <p:ext uri="{BB962C8B-B14F-4D97-AF65-F5344CB8AC3E}">
        <p14:creationId xmlns:p14="http://schemas.microsoft.com/office/powerpoint/2010/main" val="26159777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sz="3200" dirty="0" smtClean="0"/>
              <a:t>Escribe en tu cuaderno, después de fecha y Objetivo.</a:t>
            </a:r>
            <a:br>
              <a:rPr lang="es-CL" sz="3200" dirty="0" smtClean="0"/>
            </a:br>
            <a:r>
              <a:rPr lang="es-CL" dirty="0" smtClean="0"/>
              <a:t>¿Qué es un material de desecho?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sz="4000" dirty="0">
                <a:solidFill>
                  <a:srgbClr val="04617B"/>
                </a:solidFill>
                <a:latin typeface="Calibri"/>
                <a:ea typeface="+mj-ea"/>
                <a:cs typeface="+mj-cs"/>
              </a:rPr>
              <a:t>No debes olvidar </a:t>
            </a:r>
            <a:r>
              <a:rPr lang="es-CL" sz="4000" dirty="0" smtClean="0">
                <a:solidFill>
                  <a:srgbClr val="04617B"/>
                </a:solidFill>
                <a:latin typeface="Calibri"/>
                <a:ea typeface="+mj-ea"/>
                <a:cs typeface="+mj-cs"/>
              </a:rPr>
              <a:t>qué el </a:t>
            </a:r>
            <a:r>
              <a:rPr lang="es-CL" sz="4000" dirty="0">
                <a:solidFill>
                  <a:srgbClr val="04617B"/>
                </a:solidFill>
                <a:latin typeface="Calibri"/>
                <a:ea typeface="+mj-ea"/>
                <a:cs typeface="+mj-cs"/>
              </a:rPr>
              <a:t>material de desecho </a:t>
            </a:r>
            <a:r>
              <a:rPr lang="es-CL" sz="4000" dirty="0" smtClean="0">
                <a:solidFill>
                  <a:srgbClr val="04617B"/>
                </a:solidFill>
                <a:latin typeface="Calibri"/>
                <a:ea typeface="+mj-ea"/>
                <a:cs typeface="+mj-cs"/>
              </a:rPr>
              <a:t>es </a:t>
            </a:r>
            <a:r>
              <a:rPr lang="es-CL" sz="4000" dirty="0">
                <a:solidFill>
                  <a:srgbClr val="04617B"/>
                </a:solidFill>
                <a:latin typeface="Calibri"/>
                <a:ea typeface="+mj-ea"/>
                <a:cs typeface="+mj-cs"/>
              </a:rPr>
              <a:t>cualquier tipo de </a:t>
            </a:r>
            <a:r>
              <a:rPr lang="es-CL" sz="4000" u="sng" dirty="0">
                <a:solidFill>
                  <a:srgbClr val="04617B"/>
                </a:solidFill>
                <a:latin typeface="Calibri"/>
                <a:ea typeface="+mj-ea"/>
                <a:cs typeface="+mj-cs"/>
              </a:rPr>
              <a:t>residuo</a:t>
            </a:r>
            <a:r>
              <a:rPr lang="es-CL" sz="4000" dirty="0">
                <a:solidFill>
                  <a:srgbClr val="04617B"/>
                </a:solidFill>
                <a:latin typeface="Calibri"/>
                <a:ea typeface="+mj-ea"/>
                <a:cs typeface="+mj-cs"/>
              </a:rPr>
              <a:t> que sea generado a partir de la actividad </a:t>
            </a:r>
            <a:r>
              <a:rPr lang="es-CL" sz="4000" dirty="0" smtClean="0">
                <a:solidFill>
                  <a:srgbClr val="04617B"/>
                </a:solidFill>
                <a:latin typeface="Calibri"/>
                <a:ea typeface="+mj-ea"/>
                <a:cs typeface="+mj-cs"/>
              </a:rPr>
              <a:t>humana y que está destinado a ser desechado.</a:t>
            </a:r>
          </a:p>
          <a:p>
            <a:endParaRPr lang="es-C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2470" y="3955542"/>
            <a:ext cx="3333750" cy="24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6362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Entonces, ¿Qué vemos aquí?</a:t>
            </a:r>
            <a:endParaRPr lang="es-CL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5479" y="2018290"/>
            <a:ext cx="3693904" cy="438943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8873" y="2452255"/>
            <a:ext cx="2826327" cy="395547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4909" y="2612323"/>
            <a:ext cx="3913909" cy="363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3001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496929"/>
          </a:xfrm>
        </p:spPr>
        <p:txBody>
          <a:bodyPr>
            <a:normAutofit fontScale="90000"/>
          </a:bodyPr>
          <a:lstStyle/>
          <a:p>
            <a:r>
              <a:rPr lang="es-CL" sz="4500" dirty="0">
                <a:solidFill>
                  <a:srgbClr val="04617B"/>
                </a:solidFill>
              </a:rPr>
              <a:t>¡Muy bien! </a:t>
            </a:r>
            <a:r>
              <a:rPr lang="es-CL" sz="3200" dirty="0">
                <a:solidFill>
                  <a:srgbClr val="04617B"/>
                </a:solidFill>
              </a:rPr>
              <a:t>Separando material de desecho, cosas que ya fueron útiles y ahora se pueden convertir en otras; decorativas por </a:t>
            </a:r>
            <a:r>
              <a:rPr lang="es-CL" sz="3200" dirty="0" smtClean="0">
                <a:solidFill>
                  <a:srgbClr val="04617B"/>
                </a:solidFill>
              </a:rPr>
              <a:t>ejemplo:</a:t>
            </a:r>
            <a:endParaRPr lang="es-CL" dirty="0"/>
          </a:p>
        </p:txBody>
      </p:sp>
      <p:pic>
        <p:nvPicPr>
          <p:cNvPr id="11" name="Marcador de contenido 1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594" y="1382856"/>
            <a:ext cx="4835188" cy="295794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1448" y="4207019"/>
            <a:ext cx="2869191" cy="2387746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5571" y="1322893"/>
            <a:ext cx="2762250" cy="276225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594" y="4450772"/>
            <a:ext cx="4946024" cy="2318906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6970" y="3131126"/>
            <a:ext cx="3292125" cy="3638551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0258" y="1322893"/>
            <a:ext cx="3588837" cy="222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6480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sz="3600" dirty="0" smtClean="0"/>
              <a:t>Juguetes, </a:t>
            </a:r>
            <a:r>
              <a:rPr lang="es-CL" sz="2800" dirty="0" smtClean="0"/>
              <a:t>con distintos materiales de desecho: Tapitas, bombillas, platos desechables, tubos de papel higiénico, botellas desechables, cajas de cartón y muchas otras cosas más, que se pueden volver divertidos y únicos!</a:t>
            </a:r>
            <a:endParaRPr lang="es-CL" sz="2800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385" y="2030661"/>
            <a:ext cx="2541154" cy="222614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5077" y="2090736"/>
            <a:ext cx="2261755" cy="234964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7856" y="2090737"/>
            <a:ext cx="1551708" cy="476726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9822" y="4440380"/>
            <a:ext cx="2369704" cy="241761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85" y="4440382"/>
            <a:ext cx="2649103" cy="22860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9115" y="4440380"/>
            <a:ext cx="2824595" cy="228600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14960" y="4440381"/>
            <a:ext cx="2008911" cy="2417618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69154" y="1847088"/>
            <a:ext cx="4790784" cy="240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1609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387927"/>
            <a:ext cx="10972800" cy="1039091"/>
          </a:xfrm>
        </p:spPr>
        <p:txBody>
          <a:bodyPr>
            <a:normAutofit fontScale="90000"/>
          </a:bodyPr>
          <a:lstStyle/>
          <a:p>
            <a:r>
              <a:rPr lang="es-CL" sz="2800" dirty="0" smtClean="0"/>
              <a:t>Observa el </a:t>
            </a:r>
            <a:r>
              <a:rPr lang="es-CL" sz="2800" dirty="0"/>
              <a:t>siguiente </a:t>
            </a:r>
            <a:r>
              <a:rPr lang="es-CL" sz="2800" dirty="0" smtClean="0"/>
              <a:t>video </a:t>
            </a:r>
            <a:r>
              <a:rPr lang="es-CL" sz="2800" dirty="0">
                <a:solidFill>
                  <a:srgbClr val="04617B"/>
                </a:solidFill>
                <a:hlinkClick r:id="rId2"/>
              </a:rPr>
              <a:t>https://www.youtube.com/watch?v=DEe2UC-nGls</a:t>
            </a:r>
            <a:r>
              <a:rPr lang="es-CL" sz="2800" dirty="0" smtClean="0"/>
              <a:t/>
            </a:r>
            <a:br>
              <a:rPr lang="es-CL" sz="2800" dirty="0" smtClean="0"/>
            </a:br>
            <a:r>
              <a:rPr lang="es-CL" sz="2800" dirty="0" smtClean="0"/>
              <a:t>Para que puedas observar como debes usar los materiales, </a:t>
            </a:r>
            <a:r>
              <a:rPr lang="es-CL" sz="2800" dirty="0" smtClean="0"/>
              <a:t>no olvides usar tu imaginación y crear tus propias ideas. Sé limpio y ordenado y agradece a quien te ayuda con una hermosa sonrisa. </a:t>
            </a:r>
            <a:r>
              <a:rPr lang="es-CL" sz="2800" dirty="0"/>
              <a:t/>
            </a:r>
            <a:br>
              <a:rPr lang="es-CL" sz="2800" dirty="0"/>
            </a:br>
            <a:endParaRPr lang="es-CL" sz="2800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9451" y="1427019"/>
            <a:ext cx="5363902" cy="485601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1527" y="1080654"/>
            <a:ext cx="4973782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339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sz="3600" dirty="0" smtClean="0">
                <a:latin typeface="Comic Sans MS" panose="030F0702030302020204" pitchFamily="66" charset="0"/>
              </a:rPr>
              <a:t>Socializa la actividad con tu familia, cuídate mucho, no salgas de casita, y diviértete aprendiendo. Cualquier duda comunícate con tu profesora jefe.  </a:t>
            </a:r>
            <a:endParaRPr lang="es-CL" sz="3600" dirty="0">
              <a:latin typeface="Comic Sans MS" panose="030F0702030302020204" pitchFamily="66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4292" y="1995055"/>
            <a:ext cx="10238508" cy="486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47260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5077</TotalTime>
  <Words>217</Words>
  <Application>Microsoft Office PowerPoint</Application>
  <PresentationFormat>Panorámica</PresentationFormat>
  <Paragraphs>14</Paragraphs>
  <Slides>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5" baseType="lpstr">
      <vt:lpstr>Calibri</vt:lpstr>
      <vt:lpstr>Comic Sans MS</vt:lpstr>
      <vt:lpstr>Arial</vt:lpstr>
      <vt:lpstr>Wingdings 2</vt:lpstr>
      <vt:lpstr>Times New Roman</vt:lpstr>
      <vt:lpstr>Constantia</vt:lpstr>
      <vt:lpstr>Flujo</vt:lpstr>
      <vt:lpstr>Presentación de PowerPoint</vt:lpstr>
      <vt:lpstr>Presentación de PowerPoint</vt:lpstr>
      <vt:lpstr>Escribe en tu cuaderno, después de fecha y Objetivo. ¿Qué es un material de desecho?</vt:lpstr>
      <vt:lpstr>Entonces, ¿Qué vemos aquí?</vt:lpstr>
      <vt:lpstr>¡Muy bien! Separando material de desecho, cosas que ya fueron útiles y ahora se pueden convertir en otras; decorativas por ejemplo:</vt:lpstr>
      <vt:lpstr>Juguetes, con distintos materiales de desecho: Tapitas, bombillas, platos desechables, tubos de papel higiénico, botellas desechables, cajas de cartón y muchas otras cosas más, que se pueden volver divertidos y únicos!</vt:lpstr>
      <vt:lpstr>Observa el siguiente video https://www.youtube.com/watch?v=DEe2UC-nGls Para que puedas observar como debes usar los materiales, no olvides usar tu imaginación y crear tus propias ideas. Sé limpio y ordenado y agradece a quien te ayuda con una hermosa sonrisa.  </vt:lpstr>
      <vt:lpstr>Socializa la actividad con tu familia, cuídate mucho, no salgas de casita, y diviértete aprendiendo. Cualquier duda comunícate con tu profesora jefe.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Reunión de Inducción Directores</dc:title>
  <dc:creator>Oscar Vargas</dc:creator>
  <cp:lastModifiedBy>HP</cp:lastModifiedBy>
  <cp:revision>183</cp:revision>
  <cp:lastPrinted>2020-03-31T02:12:11Z</cp:lastPrinted>
  <dcterms:created xsi:type="dcterms:W3CDTF">2019-06-24T13:33:05Z</dcterms:created>
  <dcterms:modified xsi:type="dcterms:W3CDTF">2020-06-09T01:25:31Z</dcterms:modified>
</cp:coreProperties>
</file>