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6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3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7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67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1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06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1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0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8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84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57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0AAC-F600-41DD-B82E-8F33B2BB5473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2DA8-AE5D-4053-B890-E9F3D33BF9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84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8811" y="66266"/>
            <a:ext cx="5083628" cy="1325563"/>
          </a:xfrm>
        </p:spPr>
        <p:txBody>
          <a:bodyPr/>
          <a:lstStyle/>
          <a:p>
            <a:r>
              <a:rPr lang="es-CL" u="sng" dirty="0" smtClean="0">
                <a:latin typeface="Kristen ITC" panose="03050502040202030202" pitchFamily="66" charset="0"/>
              </a:rPr>
              <a:t>Las emociones</a:t>
            </a:r>
            <a:endParaRPr lang="es-CL" u="sng" dirty="0">
              <a:latin typeface="Kristen ITC" panose="03050502040202030202" pitchFamily="66" charset="0"/>
            </a:endParaRP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93" y="66265"/>
            <a:ext cx="757646" cy="88732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76" name="Picture 4" descr="Klaudyta de Maestra para Maestr@s: septiembre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66266"/>
            <a:ext cx="6270444" cy="65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ómo ayudar a nuestros hijos a expresar los sentimientos | 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110344"/>
            <a:ext cx="4532811" cy="53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2697" y="339635"/>
            <a:ext cx="10315303" cy="1084216"/>
          </a:xfrm>
        </p:spPr>
        <p:txBody>
          <a:bodyPr>
            <a:normAutofit/>
          </a:bodyPr>
          <a:lstStyle/>
          <a:p>
            <a:r>
              <a:rPr lang="es-CL" sz="3600" dirty="0" smtClean="0"/>
              <a:t>Las </a:t>
            </a:r>
            <a:r>
              <a:rPr lang="es-CL" sz="3600" dirty="0" smtClean="0">
                <a:latin typeface="Kristen ITC" panose="03050502040202030202" pitchFamily="66" charset="0"/>
              </a:rPr>
              <a:t>emociones</a:t>
            </a:r>
            <a:r>
              <a:rPr lang="es-CL" sz="3600" dirty="0" smtClean="0"/>
              <a:t> y </a:t>
            </a:r>
            <a:r>
              <a:rPr lang="es-CL" sz="3600" dirty="0" smtClean="0">
                <a:latin typeface="Kristen ITC" panose="03050502040202030202" pitchFamily="66" charset="0"/>
              </a:rPr>
              <a:t>sentimientos</a:t>
            </a:r>
            <a:r>
              <a:rPr lang="es-CL" sz="3600" dirty="0" smtClean="0"/>
              <a:t> van juntitas 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5759" y="8643939"/>
            <a:ext cx="9144000" cy="165576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052" name="Picture 4" descr="Estados afectivos del ser humano - DAVID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12" y="1672048"/>
            <a:ext cx="5434148" cy="45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541418"/>
            <a:ext cx="3265715" cy="4651872"/>
          </a:xfrm>
          <a:prstGeom prst="rect">
            <a:avLst/>
          </a:prstGeom>
        </p:spPr>
      </p:pic>
      <p:pic>
        <p:nvPicPr>
          <p:cNvPr id="2054" name="Picture 6" descr="Importancia de los Sentimi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1672048"/>
            <a:ext cx="2857500" cy="45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7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Pide en tu casa, te dejen dibujar expresiones que muestren emociones en los huevos, como lo muestra el ejemplo, ¡Es muy divertido! Ten cuidado de no romperlos </a:t>
            </a:r>
            <a:endParaRPr lang="es-CL" sz="2400" dirty="0"/>
          </a:p>
        </p:txBody>
      </p:sp>
      <p:pic>
        <p:nvPicPr>
          <p:cNvPr id="1028" name="Picture 4" descr="Sentimientos y Emociones - Vocabulario (Guía Estudio 202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108530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111363"/>
            <a:ext cx="770708" cy="7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Ejemplos para que puedas realizar tu trabajo, y también te recomiendo que veas la película “Intensamente” ¡es muy buena! Trata de las emociones.</a:t>
            </a:r>
            <a:br>
              <a:rPr lang="es-CL" sz="2800" dirty="0" smtClean="0"/>
            </a:b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73" y="1006159"/>
            <a:ext cx="3224350" cy="3082834"/>
          </a:xfrm>
          <a:prstGeom prst="rect">
            <a:avLst/>
          </a:prstGeom>
        </p:spPr>
      </p:pic>
      <p:pic>
        <p:nvPicPr>
          <p:cNvPr id="4098" name="Picture 2" descr="Coronavirus: Los niños llenan de arcoíris las venta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74" y="980350"/>
            <a:ext cx="3709852" cy="3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47" y="1116148"/>
            <a:ext cx="3562350" cy="2620463"/>
          </a:xfrm>
          <a:prstGeom prst="rect">
            <a:avLst/>
          </a:prstGeom>
        </p:spPr>
      </p:pic>
      <p:pic>
        <p:nvPicPr>
          <p:cNvPr id="4100" name="Picture 4" descr="Resultado de imagen para escaparate con dibujos con tiz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0259"/>
            <a:ext cx="3409406" cy="26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647" y="3788228"/>
            <a:ext cx="3338650" cy="30697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069" y="4114801"/>
            <a:ext cx="5107578" cy="26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9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Kristen ITC</vt:lpstr>
      <vt:lpstr>Tema de Office</vt:lpstr>
      <vt:lpstr>Las emociones</vt:lpstr>
      <vt:lpstr>Las emociones y sentimientos van juntitas </vt:lpstr>
      <vt:lpstr>Pide en tu casa, te dejen dibujar expresiones que muestren emociones en los huevos, como lo muestra el ejemplo, ¡Es muy divertido! Ten cuidado de no romperlos </vt:lpstr>
      <vt:lpstr>Ejemplos para que puedas realizar tu trabajo, y también te recomiendo que veas la película “Intensamente” ¡es muy buena! Trata de las emociones.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2020-04-29T01:43:18Z</dcterms:created>
  <dcterms:modified xsi:type="dcterms:W3CDTF">2020-04-29T02:16:31Z</dcterms:modified>
</cp:coreProperties>
</file>