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87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178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06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918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642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98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5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90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15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167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04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FD49-A6D6-4F93-BCAA-F77D9B47ED56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BCC8-6F63-4FAC-9617-9BB309EBA8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10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365125"/>
            <a:ext cx="1436914" cy="10603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800" dirty="0" smtClean="0">
                <a:latin typeface="+mn-lt"/>
              </a:rPr>
              <a:t>Objetivo de Aprendizaje</a:t>
            </a:r>
            <a:r>
              <a:rPr lang="es-CL" sz="2800" dirty="0" smtClean="0"/>
              <a:t>: </a:t>
            </a:r>
            <a:r>
              <a:rPr lang="es-C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 tipos de líneas.</a:t>
            </a:r>
            <a:br>
              <a:rPr lang="es-CL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462" y="1599248"/>
            <a:ext cx="5614903" cy="42066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422" y="1795191"/>
            <a:ext cx="4902978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263236"/>
            <a:ext cx="10771909" cy="5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1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00447"/>
            <a:ext cx="9144000" cy="1828800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En este dibujo se pueden ver claramente líneas rectas y curvas, delgadas y gruesas. ¿Las ves? </a:t>
            </a:r>
            <a:endParaRPr lang="es-CL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1" y="2638697"/>
            <a:ext cx="6884126" cy="322652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3762103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34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Se puede dibujar usando distintas líneas.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99" y="1218722"/>
            <a:ext cx="5614903" cy="42066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97" y="1690688"/>
            <a:ext cx="5614903" cy="502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accent5">
                    <a:lumMod val="75000"/>
                  </a:schemeClr>
                </a:solidFill>
              </a:rPr>
              <a:t>En todo nuestro entorno están presentes las líneas, solo debes observar detenidamente, ¡¡</a:t>
            </a:r>
            <a:r>
              <a:rPr lang="es-CL" sz="2800" dirty="0" err="1" smtClean="0">
                <a:solidFill>
                  <a:schemeClr val="accent5">
                    <a:lumMod val="75000"/>
                  </a:schemeClr>
                </a:solidFill>
              </a:rPr>
              <a:t>házlo</a:t>
            </a:r>
            <a:r>
              <a:rPr lang="es-CL" sz="2800" dirty="0" smtClean="0">
                <a:solidFill>
                  <a:schemeClr val="accent5">
                    <a:lumMod val="75000"/>
                  </a:schemeClr>
                </a:solidFill>
              </a:rPr>
              <a:t>!! </a:t>
            </a:r>
            <a:endParaRPr lang="es-CL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125" y="1890939"/>
            <a:ext cx="6527007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28" y="1890939"/>
            <a:ext cx="4682835" cy="4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Lo ves? Puedes observar distintas líneas.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8" y="2290060"/>
            <a:ext cx="4876800" cy="3657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3" y="1385888"/>
            <a:ext cx="4572000" cy="21608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27" y="3754582"/>
            <a:ext cx="5029200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>
                <a:solidFill>
                  <a:schemeClr val="accent5">
                    <a:lumMod val="75000"/>
                  </a:schemeClr>
                </a:solidFill>
              </a:rPr>
              <a:t>Dibuja la fachada de tu casa, no olvides remarcar las líneas, que ya has aprendido. ¡Tú puedes!</a:t>
            </a:r>
            <a:endParaRPr lang="es-CL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es-CL" dirty="0" smtClean="0"/>
              <a:t>EJEMPLOS: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6" y="2049607"/>
            <a:ext cx="5715000" cy="4476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35" y="1607343"/>
            <a:ext cx="5286375" cy="49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6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85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Objetivo de Aprendizaje: Reconocer tipos de líneas. </vt:lpstr>
      <vt:lpstr>Presentación de PowerPoint</vt:lpstr>
      <vt:lpstr>En este dibujo se pueden ver claramente líneas rectas y curvas, delgadas y gruesas. ¿Las ves? </vt:lpstr>
      <vt:lpstr>Se puede dibujar usando distintas líneas.</vt:lpstr>
      <vt:lpstr>En todo nuestro entorno están presentes las líneas, solo debes observar detenidamente, ¡¡házlo!! </vt:lpstr>
      <vt:lpstr>Lo ves? Puedes observar distintas líneas.</vt:lpstr>
      <vt:lpstr>Dibuja la fachada de tu casa, no olvides remarcar las líneas, que ya has aprendido. ¡Tú puedes!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 de Aprendizaje: Reconocer tipos de líneas.</dc:title>
  <dc:creator>HP</dc:creator>
  <cp:lastModifiedBy>HP</cp:lastModifiedBy>
  <cp:revision>7</cp:revision>
  <dcterms:created xsi:type="dcterms:W3CDTF">2020-03-25T00:18:25Z</dcterms:created>
  <dcterms:modified xsi:type="dcterms:W3CDTF">2020-03-25T16:42:37Z</dcterms:modified>
</cp:coreProperties>
</file>