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394" r:id="rId5"/>
    <p:sldId id="397" r:id="rId6"/>
    <p:sldId id="3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2017E-A922-41BC-8B51-64237C64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8AD7F6-9A4C-44C7-A2CD-58701F72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7CD68-B7EF-4D89-A257-9C4AD805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9B930-FD6C-4EEB-ABA5-C2152C6A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F74CA-C07D-4CA0-AE70-5C3F17AB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0C1C3-CF26-439A-B560-8CA5AF4D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9470AC-690E-412F-BA4E-4408C1A08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5F596-DD4D-4A3B-BC55-1F2E742B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4FB91-AF1C-4EA5-9B30-CEB64F88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179C50-58EC-4A4A-AAB3-1D217D6E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A81308-0BED-4699-A14F-88A07DE21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6AD381-0F48-43F2-A0FD-0B313316C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867AF-44A3-4579-9077-CFAAE49D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24D80-F497-4007-A73A-243911FA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07018B-3632-411B-8A9D-F6D147D6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A7CC4-A627-4185-9C52-5124AB7B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E2BFB-CE9D-42DC-9BE2-81882852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3799C-9166-4251-8E68-D692DB60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17F4C-7F38-4962-AC51-389C982D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1ABBD0-BB0A-4A33-ACFD-EA1F73D4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21AB-4227-4E93-B177-54093498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68D2C3-AC55-4B28-BFF3-1C0A73ABB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43290-EC45-4F2F-B975-4609A581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3B4ED-A803-4149-A77E-FEE5C513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E49A2-0BBA-4AF1-BA04-B81A401F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B1753-D20C-4520-8969-4FAFD0EC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63461-2F7A-4573-957B-E47C2D999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B5E5F4-4844-406D-886B-D80703EA5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6DA250-A054-4BF5-8DF0-840BF139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B16C9C-1D2B-4D71-BBA9-8389FEC0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7F5FF1-8F45-41A7-933E-ABA70F8F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9944D-F9DF-41D4-A190-5A2E691D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A28F2-A1FE-46DC-9D89-4E09E1FF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EAFD2-2976-4437-A631-3D3A94357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817D88-90F7-426A-AB57-2CF25A847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4EE605-F8FF-4749-B2CB-173ABDC56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442FA2-8493-4981-AA3C-7632307B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76A75A-2014-4E79-97F1-46BAE9A7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608230-9D0A-4AA5-AF1B-C8325D7D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0D726-362A-46C3-9900-C523EDE0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DE7AE2-8EF9-4DE7-91AE-A7B74A18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76C57E-17E4-404F-B42C-2195F08D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1DB0B3-ACFE-4CD0-B895-58BF34C3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4B3CCE-8A88-4D20-8014-F358D11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28764D-B0D5-4F47-9900-BBF562F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4164A9-1324-4312-85F3-54BD70A0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BDB8D-5859-480B-8609-B9CD5735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0A91B-D460-4C52-8737-FFD4EE49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44EE2F-567C-46FA-9A20-06FED881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576A32-EA7E-4D88-B40F-F8FA887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8AEFE-7CF2-4059-9445-6CBE5B97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558FD1-2096-441A-863C-9D6CB1C6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E414-77B0-4E38-9B19-D559E87D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61371B-8CEA-498B-9A47-EE367A5F4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02439-B456-4291-9033-A96B730AB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EB9245-5253-426B-8A3E-E86FBFC1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6AF6B-331A-4BEE-9A27-B86C71F8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E502FA-062E-4FBD-AB01-B2CF678B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38E3FD-E1DF-4AFD-BDFB-363063D1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F15DB-9FA8-4C66-8DC1-6DBDA1BB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C113F-20E0-4F9F-816B-DF3ED9232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DE50-4837-4AC5-8EA6-6C6D128D2E8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53753-BDDA-4BF1-AE21-434077D18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E147E-EDD1-4FED-B952-912DE471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ECC3-3B99-450C-B47A-0D8568591D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0OLa3_TL4" TargetMode="External"/><Relationship Id="rId2" Type="http://schemas.openxmlformats.org/officeDocument/2006/relationships/hyperlink" Target="https://www.youtube.com/watch?v=l26wReW53mw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4" y="985616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7°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377002" y="2577269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877145" y="1402204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4369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Relacionar y comparar manifestaciones musicales pertenecientes a un mismo género musical.</a:t>
            </a: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2874498" y="2261381"/>
            <a:ext cx="6443004" cy="2335237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E3D894-74ED-4F4D-8534-F4689D35878E}"/>
              </a:ext>
            </a:extLst>
          </p:cNvPr>
          <p:cNvSpPr/>
          <p:nvPr/>
        </p:nvSpPr>
        <p:spPr>
          <a:xfrm>
            <a:off x="2489983" y="4596618"/>
            <a:ext cx="9186202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  cuaderno de música               lápiz                                     goma                                       Guía n° 7 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A06028-9001-47F8-A75E-7C4F2BCD0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22016" r="36304" b="13025"/>
          <a:stretch/>
        </p:blipFill>
        <p:spPr>
          <a:xfrm>
            <a:off x="9885043" y="2428461"/>
            <a:ext cx="1637903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05F52-F2FB-4EE8-A238-6DE583AD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/>
              <a:t>¿Qué es el folclor?</a:t>
            </a:r>
            <a:endParaRPr lang="en-US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73A83D-3BA2-4F32-A17F-1E60C35B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825625"/>
            <a:ext cx="10691191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El folclore, folclor o folklore​ (del inglés folk, ‘pueblo’, y </a:t>
            </a:r>
            <a:r>
              <a:rPr lang="es-CL" dirty="0" err="1"/>
              <a:t>lore</a:t>
            </a:r>
            <a:r>
              <a:rPr lang="es-CL" dirty="0"/>
              <a:t>, ‘acervo’, ‘saber’ o ‘conocimiento’) es el cuerpo expresivo de la cultura compartida por un grupo particular de personas; abarca las tradiciones comunes a esa cultura, subcultura o grupo. Estas incluyen tradiciones orales, como cuentos, leyendas, proverbios, chistes, música tradicional y cultura material, que va desde los estilos de construcción tradicionales hasta los juguetes hechos a mano. El folclore también incluye las tradiciones, las formas y rituales de las celebraciones como la Navidad y las bodas, las danzas folclóricas y los ritos de iniciación. Cada uno de ellos, ya sea en combinación o individualmente, se considera un elemento folclórico. Tan esencial como la forma, el folclore también abarca la transmisión de estos elementos de una región a otra o de una generación a otra.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954ED-2BFB-4AB8-9552-A7772EBD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CL" alt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 comenzar, escucha ambas canciones folclóricas: </a:t>
            </a:r>
            <a:endParaRPr lang="en-U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93D1EF-DE6F-4E47-AEB0-28910A425F84}"/>
              </a:ext>
            </a:extLst>
          </p:cNvPr>
          <p:cNvGraphicFramePr>
            <a:graphicFrameLocks noGrp="1"/>
          </p:cNvGraphicFramePr>
          <p:nvPr/>
        </p:nvGraphicFramePr>
        <p:xfrm>
          <a:off x="418030" y="4343946"/>
          <a:ext cx="5823743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286">
                  <a:extLst>
                    <a:ext uri="{9D8B030D-6E8A-4147-A177-3AD203B41FA5}">
                      <a16:colId xmlns:a16="http://schemas.microsoft.com/office/drawing/2014/main" val="1548006121"/>
                    </a:ext>
                  </a:extLst>
                </a:gridCol>
                <a:gridCol w="4571457">
                  <a:extLst>
                    <a:ext uri="{9D8B030D-6E8A-4147-A177-3AD203B41FA5}">
                      <a16:colId xmlns:a16="http://schemas.microsoft.com/office/drawing/2014/main" val="47574031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Música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Cambia todo cambia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200655704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Autor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Mercedes Sosa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32691384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Intérprete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Mercedes Sosa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151484727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Link YouTube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hlinkClick r:id="rId2"/>
                        </a:rPr>
                        <a:t>https://www.youtube.com/watch?v=l26wReW53mw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242277389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E2E2FFB-3DDD-49DB-AF6F-B7B27819FEB0}"/>
              </a:ext>
            </a:extLst>
          </p:cNvPr>
          <p:cNvGraphicFramePr>
            <a:graphicFrameLocks noGrp="1"/>
          </p:cNvGraphicFramePr>
          <p:nvPr/>
        </p:nvGraphicFramePr>
        <p:xfrm>
          <a:off x="418031" y="1984476"/>
          <a:ext cx="5823742" cy="141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840">
                  <a:extLst>
                    <a:ext uri="{9D8B030D-6E8A-4147-A177-3AD203B41FA5}">
                      <a16:colId xmlns:a16="http://schemas.microsoft.com/office/drawing/2014/main" val="2164173868"/>
                    </a:ext>
                  </a:extLst>
                </a:gridCol>
                <a:gridCol w="4773902">
                  <a:extLst>
                    <a:ext uri="{9D8B030D-6E8A-4147-A177-3AD203B41FA5}">
                      <a16:colId xmlns:a16="http://schemas.microsoft.com/office/drawing/2014/main" val="158513232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Música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Arriba en la cordillera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35362948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Autor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Patricio Mans</a:t>
                      </a: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2471115173"/>
                  </a:ext>
                </a:extLst>
              </a:tr>
              <a:tr h="283302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Intérprete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Patricio Mans</a:t>
                      </a: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24841704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Link YouTube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hlinkClick r:id="rId3"/>
                        </a:rPr>
                        <a:t>https://www.youtube.com/watch?v=kY0OLa3_TL4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73025" marT="0" marB="0" anchor="ctr"/>
                </a:tc>
                <a:extLst>
                  <a:ext uri="{0D108BD9-81ED-4DB2-BD59-A6C34878D82A}">
                    <a16:rowId xmlns:a16="http://schemas.microsoft.com/office/drawing/2014/main" val="298377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72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9EABC-3239-42EF-AE38-B9B64270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6434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Ahora pongamos en practica lo aprendido y desarrollemos el cuadro comparativo de la guía 7. cualquier duda que tengas escríbeme al correo que aparece en el inicio de este </a:t>
            </a:r>
            <a:r>
              <a:rPr lang="es-CL" dirty="0" err="1"/>
              <a:t>ppt</a:t>
            </a:r>
            <a:r>
              <a:rPr lang="es-CL" dirty="0"/>
              <a:t> 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6C6057-8B09-4CA1-92A2-0843A5D68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5" t="23175" r="34565" b="18826"/>
          <a:stretch/>
        </p:blipFill>
        <p:spPr>
          <a:xfrm>
            <a:off x="3896139" y="2584175"/>
            <a:ext cx="4306957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55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327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Objetivo: Relacionar y comparar manifestaciones musicales pertenecientes a un mismo género musical. </vt:lpstr>
      <vt:lpstr>Presentación de PowerPoint</vt:lpstr>
      <vt:lpstr>¿Qué es el folclor?</vt:lpstr>
      <vt:lpstr>Para comenzar, escucha ambas canciones folclóricas: </vt:lpstr>
      <vt:lpstr>Ahora pongamos en practica lo aprendido y desarrollemos el cuadro comparativo de la guía 7. cualquier duda que tengas escríbeme al correo que aparece en el inicio de este ppt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2</cp:revision>
  <dcterms:created xsi:type="dcterms:W3CDTF">2020-05-15T03:49:01Z</dcterms:created>
  <dcterms:modified xsi:type="dcterms:W3CDTF">2020-05-16T01:32:23Z</dcterms:modified>
</cp:coreProperties>
</file>