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22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25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69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0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40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57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48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77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45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79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24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B374-5C1D-4825-B968-BF7B97F7CE98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CCFEC-42BA-4428-BB5A-611607B6D1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82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ci6.googleusercontent.com/proxy/pJuQw6xf9IrYP-amkAf7AgfYrX1uJuq2ZqpIxL21NKypL3mNr2WIsHF18xjlgYxwj7VIcrPFoOWyaiukj815OW_yOE4Ftg2svUWIdYVBdOsdDA2hSg=s0-d-e1-ft#https://s1g.s3.amazonaws.com/157aa77d20d586198298268a0cd1d88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2808312" cy="34563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611560" y="404664"/>
            <a:ext cx="799288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 smtClean="0">
                <a:solidFill>
                  <a:srgbClr val="C0504D"/>
                </a:solidFill>
                <a:effectLst/>
                <a:latin typeface="Arial"/>
                <a:ea typeface="Times New Roman"/>
                <a:cs typeface="Calibri Light"/>
              </a:rPr>
              <a:t>OA 4: Analizar los poemas leídos para enriquecer su comprensión, considerando cuando sea pertinente: Cómo el lenguaje poético que emplea el autor apela a los sentidos, sugiere estados de ánimo y crea imágenes. El significado o  el efecto que produce el uso del lenguaje figurado en el poema. El efecto que produce el ritmo y la sonoridad del poema al leerlo en voz alta. Elementos en común con otros textos leídos en el año.</a:t>
            </a:r>
            <a:endParaRPr lang="es-ES" sz="2400" dirty="0">
              <a:ea typeface="Times New Roman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0390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34481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55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1"/>
            <a:ext cx="834827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47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46002" cy="55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797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82</Words>
  <Application>Microsoft Office PowerPoint</Application>
  <PresentationFormat>Presentación en pantalla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Mineral 300 1</dc:creator>
  <cp:lastModifiedBy>Mineral 300 1</cp:lastModifiedBy>
  <cp:revision>3</cp:revision>
  <dcterms:created xsi:type="dcterms:W3CDTF">2020-05-15T02:21:49Z</dcterms:created>
  <dcterms:modified xsi:type="dcterms:W3CDTF">2020-05-15T04:10:39Z</dcterms:modified>
</cp:coreProperties>
</file>