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A876B8-4FFE-4BA0-A3CB-410158BAE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624963-8D06-42C9-84BB-41A26F3B4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BBB156-D2ED-4E86-BDAE-1891A9AA2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C749A9-6C27-4CD6-99C8-20D3E812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FE2B2F-99C7-4B81-887C-AB1D47FE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847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F8419-B625-4AEF-ACC1-D009B4BD2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5C12B7-1B2A-4F4C-B4DA-912235BAE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814708-3CAF-4351-9F44-7F51AC6F0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896239-E2F3-4323-A34F-13C57DE90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1EBE23-5D1F-4AE6-9F6C-4145BD549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258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8BD78B-1348-493A-A01E-60AF756A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8DF04B-DE1F-4AE3-8918-E9CAE5FE6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E2BC56-7B5D-469D-B83B-01064C829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C0C706-A4B4-47F7-9285-C7E60C82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4534A0-F9DE-427A-A8B3-62C621E4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357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48999-FA0C-4804-B0FF-C0F30A6AA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0E9847-51B8-49B8-9EDE-1B6E2142E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F60D19-23A6-4026-8A3E-F3DD13041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CA6A89-093F-47C9-9F0C-9F801646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83963-1406-4182-9623-0300F3995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940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F55E2-A6FE-4A8D-A97F-9454AF801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05FFFE-B591-48CE-A787-8CCBB5522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4CAB71-D88F-4D59-A4E0-EF8E7BFB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9BF099-6A37-48E3-98EE-C535BF50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6C5B36-6822-478F-8622-54C513B0F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5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7AEAA-8ADD-4509-AE43-85D1AAD20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3EEF73-4009-4681-97ED-DC8A7C8FD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94FD69-7E2E-4D75-9697-6AF82CB6A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EEEE48-B2D2-4856-9FC8-0AF459877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E336B9-CA7A-4E9A-BE97-7240F2A65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8D48D3-B6DB-4921-A9E2-F774BBEE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899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3D1D6-F25B-4E58-9293-9DF0EEF7D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4C5529-783A-4A7A-AC27-0350360F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CAC99A-39B8-4DF5-B708-21A991B01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F308FFB-4CDC-4DA9-8151-96B93A26A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FD01F1-882A-4786-8CC9-463A473C7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97E5CC-4066-43AA-B8BA-8FE3F502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700A2D-D1B7-4365-9366-E87CA3EA8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D3F4725-0BB9-4890-913E-3B5472F1D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076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033124-6BBB-4B5D-97D3-5BAC315B2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19BD402-9169-4426-A55F-9DEF9C43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53AC4BE-E1B2-4094-B414-5A1B9B178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573415-8337-4AAA-8D16-DE28A66B7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09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B7F5B2-12FC-40E4-BD93-1495C100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5E406E7-CD20-47B6-AF7A-6B3A6C28F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19F15F-8F32-45D4-8EFB-F9A60C2A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500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C4BF8-0284-4B0F-B4B1-136EBA6E9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C92788-5C5A-43EE-97A4-413CA456F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B3638F-4619-4080-8FB4-D78B16BE5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17EE74-C09D-4F10-982C-C5E748BD1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677CF3-FDD5-4E89-9109-8DF5BBF1D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6D611-DAD2-4E98-99D9-EE601740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8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06943C-1930-4A98-A110-7444E1AAA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337D947-AF4D-455D-A68C-627F242DE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43E399-5530-45B7-804D-D24F7C1AA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62B644-08E1-4AFC-90F9-C29632B1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93A6E5-9199-48EE-97B2-2409383B7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B3620B-21DB-4355-AB46-9E860B077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214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D5B67AA-3A83-4E64-8FEA-ACD290B10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382AEF-714E-40D0-99EF-434EA755D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C1A6A1-E118-48A9-9E10-34AF18B30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1AE63-BA5A-4917-8936-F8E19ECC17BC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E68C4C-A1C6-45EB-BA21-647226F07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38290D-2253-4C53-8445-FD2E2FF4BB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EA572-4B7D-4D79-B53D-F0141E336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40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3CBAFA-F518-4735-AA73-D2EFB1491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es-CL" sz="8000"/>
              <a:t>Present simple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3B688E-23B5-46FD-924F-72E0D5CBA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 lnSpcReduction="10000"/>
          </a:bodyPr>
          <a:lstStyle/>
          <a:p>
            <a:pPr algn="l"/>
            <a:r>
              <a:rPr lang="es-CL" dirty="0"/>
              <a:t>Grade: 7th</a:t>
            </a:r>
          </a:p>
          <a:p>
            <a:pPr algn="l"/>
            <a:r>
              <a:rPr lang="es-CL" dirty="0"/>
              <a:t>Unit1: </a:t>
            </a:r>
            <a:r>
              <a:rPr lang="es-CL" dirty="0" err="1"/>
              <a:t>Feelings</a:t>
            </a:r>
            <a:r>
              <a:rPr lang="es-CL" dirty="0"/>
              <a:t> and opinión</a:t>
            </a:r>
          </a:p>
          <a:p>
            <a:pPr algn="l"/>
            <a:r>
              <a:rPr lang="es-CL" dirty="0"/>
              <a:t>Miss Pamela Knuckey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5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738DFD1-C6EB-4A01-9119-78F6E7419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es-CL" sz="3800"/>
              <a:t>En la clase de hoy veremos…Present Simple </a:t>
            </a:r>
            <a:r>
              <a:rPr lang="es-CL" sz="3800">
                <a:sym typeface="Wingdings" panose="05000000000000000000" pitchFamily="2" charset="2"/>
              </a:rPr>
              <a:t></a:t>
            </a:r>
            <a:endParaRPr lang="es-CL" sz="3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20CAE9-1128-4163-BE4B-E2322B447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r>
              <a:rPr lang="es-CL" sz="2000"/>
              <a:t>Recuerdas para que usábamos el presente simple? </a:t>
            </a:r>
          </a:p>
          <a:p>
            <a:r>
              <a:rPr lang="es-CL" sz="2000"/>
              <a:t>Recuerdas que pasaba con las oraciones en donde está la tercera persona singular , es decir ella, el o esto (she,he it)?</a:t>
            </a:r>
          </a:p>
          <a:p>
            <a:r>
              <a:rPr lang="es-CL" sz="2000"/>
              <a:t>Para que usábamos “Do”?</a:t>
            </a:r>
          </a:p>
        </p:txBody>
      </p:sp>
    </p:spTree>
    <p:extLst>
      <p:ext uri="{BB962C8B-B14F-4D97-AF65-F5344CB8AC3E}">
        <p14:creationId xmlns:p14="http://schemas.microsoft.com/office/powerpoint/2010/main" val="3467717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77894-882D-40B6-A50D-EDE605645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                    Recuerda que:</a:t>
            </a:r>
            <a:endParaRPr lang="es-C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B8E714-01BB-4663-A816-1FC68C94D4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27" y="365125"/>
            <a:ext cx="1831975" cy="183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A11A13E-27BA-472B-BC4C-3604BDB979F7}"/>
              </a:ext>
            </a:extLst>
          </p:cNvPr>
          <p:cNvSpPr txBox="1"/>
          <p:nvPr/>
        </p:nvSpPr>
        <p:spPr>
          <a:xfrm>
            <a:off x="838200" y="2584174"/>
            <a:ext cx="11115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/>
              <a:t>Cuando hablamos de presente simple recuerda que existen tres tipos de oraciones 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C2BC100-A03A-479A-8D1E-6F46FBF43544}"/>
              </a:ext>
            </a:extLst>
          </p:cNvPr>
          <p:cNvSpPr txBox="1"/>
          <p:nvPr/>
        </p:nvSpPr>
        <p:spPr>
          <a:xfrm>
            <a:off x="1192697" y="3429000"/>
            <a:ext cx="1868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/>
              <a:t>AFFIRMATIVE </a:t>
            </a:r>
            <a:endParaRPr lang="es-CL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34719DC-CA68-46CC-BECF-2A35857C3C1D}"/>
              </a:ext>
            </a:extLst>
          </p:cNvPr>
          <p:cNvSpPr txBox="1"/>
          <p:nvPr/>
        </p:nvSpPr>
        <p:spPr>
          <a:xfrm>
            <a:off x="4280452" y="3429000"/>
            <a:ext cx="1868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         NEGATIVE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3DB63E9-DC87-4164-ADA7-D1EB887557EA}"/>
              </a:ext>
            </a:extLst>
          </p:cNvPr>
          <p:cNvSpPr txBox="1"/>
          <p:nvPr/>
        </p:nvSpPr>
        <p:spPr>
          <a:xfrm>
            <a:off x="7262195" y="3363771"/>
            <a:ext cx="1868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   INTERROGATIVE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26594E3-49EF-4BDC-A26A-21B8ABCF0512}"/>
              </a:ext>
            </a:extLst>
          </p:cNvPr>
          <p:cNvSpPr txBox="1"/>
          <p:nvPr/>
        </p:nvSpPr>
        <p:spPr>
          <a:xfrm>
            <a:off x="838200" y="4332849"/>
            <a:ext cx="922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     </a:t>
            </a:r>
            <a:r>
              <a:rPr lang="es-CL" dirty="0" err="1"/>
              <a:t>She</a:t>
            </a:r>
            <a:r>
              <a:rPr lang="es-CL" dirty="0"/>
              <a:t> </a:t>
            </a:r>
            <a:r>
              <a:rPr lang="es-CL" dirty="0" err="1"/>
              <a:t>reads</a:t>
            </a:r>
            <a:r>
              <a:rPr lang="es-CL" dirty="0"/>
              <a:t> a </a:t>
            </a:r>
            <a:r>
              <a:rPr lang="es-CL" dirty="0" err="1"/>
              <a:t>book</a:t>
            </a:r>
            <a:r>
              <a:rPr lang="es-CL" dirty="0"/>
              <a:t>                        </a:t>
            </a:r>
            <a:r>
              <a:rPr lang="es-CL" dirty="0" err="1"/>
              <a:t>She</a:t>
            </a:r>
            <a:r>
              <a:rPr lang="es-CL" dirty="0"/>
              <a:t> </a:t>
            </a:r>
            <a:r>
              <a:rPr lang="es-CL" dirty="0" err="1"/>
              <a:t>doesn’t</a:t>
            </a:r>
            <a:r>
              <a:rPr lang="es-CL" dirty="0"/>
              <a:t> </a:t>
            </a:r>
            <a:r>
              <a:rPr lang="es-CL" dirty="0" err="1"/>
              <a:t>read</a:t>
            </a:r>
            <a:r>
              <a:rPr lang="es-CL" dirty="0"/>
              <a:t> a </a:t>
            </a:r>
            <a:r>
              <a:rPr lang="es-CL" dirty="0" err="1"/>
              <a:t>book</a:t>
            </a:r>
            <a:r>
              <a:rPr lang="es-CL" dirty="0"/>
              <a:t>                          </a:t>
            </a:r>
            <a:r>
              <a:rPr lang="es-CL" dirty="0" err="1"/>
              <a:t>Does</a:t>
            </a:r>
            <a:r>
              <a:rPr lang="es-CL" dirty="0"/>
              <a:t> </a:t>
            </a:r>
            <a:r>
              <a:rPr lang="es-CL" dirty="0" err="1"/>
              <a:t>she</a:t>
            </a:r>
            <a:r>
              <a:rPr lang="es-CL" dirty="0"/>
              <a:t> </a:t>
            </a:r>
            <a:r>
              <a:rPr lang="es-CL" dirty="0" err="1"/>
              <a:t>read</a:t>
            </a:r>
            <a:r>
              <a:rPr lang="es-CL" dirty="0"/>
              <a:t> a </a:t>
            </a:r>
            <a:r>
              <a:rPr lang="es-CL" dirty="0" err="1"/>
              <a:t>book</a:t>
            </a:r>
            <a:r>
              <a:rPr lang="es-CL" dirty="0"/>
              <a:t>?                       </a:t>
            </a:r>
          </a:p>
        </p:txBody>
      </p:sp>
      <p:sp>
        <p:nvSpPr>
          <p:cNvPr id="8" name="Triángulo isósceles 7">
            <a:extLst>
              <a:ext uri="{FF2B5EF4-FFF2-40B4-BE49-F238E27FC236}">
                <a16:creationId xmlns:a16="http://schemas.microsoft.com/office/drawing/2014/main" id="{CC891DA3-CE66-4406-82C1-8E118A22AFA1}"/>
              </a:ext>
            </a:extLst>
          </p:cNvPr>
          <p:cNvSpPr/>
          <p:nvPr/>
        </p:nvSpPr>
        <p:spPr>
          <a:xfrm>
            <a:off x="521066" y="3798332"/>
            <a:ext cx="2968743" cy="2461791"/>
          </a:xfrm>
          <a:prstGeom prst="triangl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orazón 8">
            <a:extLst>
              <a:ext uri="{FF2B5EF4-FFF2-40B4-BE49-F238E27FC236}">
                <a16:creationId xmlns:a16="http://schemas.microsoft.com/office/drawing/2014/main" id="{B7E6F096-4457-4F5C-B4CA-B052CA286F98}"/>
              </a:ext>
            </a:extLst>
          </p:cNvPr>
          <p:cNvSpPr/>
          <p:nvPr/>
        </p:nvSpPr>
        <p:spPr>
          <a:xfrm>
            <a:off x="3616416" y="3833874"/>
            <a:ext cx="3157688" cy="2949710"/>
          </a:xfrm>
          <a:prstGeom prst="hear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6A7FF145-97C3-490A-9540-BE2907AF47E6}"/>
              </a:ext>
            </a:extLst>
          </p:cNvPr>
          <p:cNvSpPr/>
          <p:nvPr/>
        </p:nvSpPr>
        <p:spPr>
          <a:xfrm>
            <a:off x="7407965" y="3833875"/>
            <a:ext cx="2981739" cy="294971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E7CA6EC0-80F0-4F32-A2F3-E99D1AB93D81}"/>
              </a:ext>
            </a:extLst>
          </p:cNvPr>
          <p:cNvSpPr/>
          <p:nvPr/>
        </p:nvSpPr>
        <p:spPr>
          <a:xfrm>
            <a:off x="7217438" y="3798332"/>
            <a:ext cx="3157688" cy="294971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054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FC6E0-DF5A-4572-BBDA-56E2DE5BE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s-CL" dirty="0"/>
              <a:t>Afirmativa : La acción si se realiza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8B03EA-43F0-4813-947D-FD502711A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915" y="2165632"/>
            <a:ext cx="6467867" cy="3450613"/>
          </a:xfrm>
        </p:spPr>
        <p:txBody>
          <a:bodyPr anchor="ctr">
            <a:normAutofit/>
          </a:bodyPr>
          <a:lstStyle/>
          <a:p>
            <a:r>
              <a:rPr lang="es-CL" sz="2000" dirty="0" err="1"/>
              <a:t>Noun</a:t>
            </a:r>
            <a:r>
              <a:rPr lang="es-CL" sz="2000" dirty="0"/>
              <a:t>     +                  </a:t>
            </a:r>
            <a:r>
              <a:rPr lang="es-CL" sz="2000" dirty="0" err="1"/>
              <a:t>verb</a:t>
            </a:r>
            <a:r>
              <a:rPr lang="es-CL" sz="2000" dirty="0"/>
              <a:t>  +           </a:t>
            </a:r>
            <a:r>
              <a:rPr lang="es-CL" sz="2000" dirty="0" err="1"/>
              <a:t>complement</a:t>
            </a:r>
            <a:endParaRPr lang="es-CL" sz="2000" dirty="0"/>
          </a:p>
          <a:p>
            <a:pPr marL="0" indent="0">
              <a:buNone/>
            </a:pPr>
            <a:r>
              <a:rPr lang="es-CL" sz="2000" dirty="0"/>
              <a:t>      Yo                              leo                       un libro </a:t>
            </a:r>
          </a:p>
          <a:p>
            <a:pPr marL="0" indent="0">
              <a:buNone/>
            </a:pPr>
            <a:r>
              <a:rPr lang="es-CL" sz="2400" dirty="0"/>
              <a:t>        I                      </a:t>
            </a:r>
            <a:r>
              <a:rPr lang="es-CL" sz="2400" dirty="0" err="1"/>
              <a:t>read</a:t>
            </a:r>
            <a:r>
              <a:rPr lang="es-CL" sz="2400" dirty="0"/>
              <a:t>                  a </a:t>
            </a:r>
            <a:r>
              <a:rPr lang="es-CL" sz="2400" dirty="0" err="1"/>
              <a:t>book</a:t>
            </a:r>
            <a:endParaRPr lang="es-C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037CBC6-187A-40E2-8D40-C1F2588B8E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70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0BD21E5-FE70-4DE9-AAB1-D019AA8C7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s-CL" sz="4000"/>
              <a:t>Negativa: La acción no se realiza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7E33E4-C151-4AFC-A445-CB3469F35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s-CL" sz="2000" dirty="0" err="1"/>
              <a:t>Noun</a:t>
            </a:r>
            <a:r>
              <a:rPr lang="es-CL" sz="2000" dirty="0"/>
              <a:t>   +    </a:t>
            </a:r>
            <a:r>
              <a:rPr lang="es-CL" sz="2000" dirty="0" err="1"/>
              <a:t>Auxiliary</a:t>
            </a:r>
            <a:r>
              <a:rPr lang="es-CL" sz="2000" dirty="0"/>
              <a:t> “Do”  </a:t>
            </a:r>
            <a:r>
              <a:rPr lang="es-CL" sz="2000" dirty="0" err="1"/>
              <a:t>not</a:t>
            </a:r>
            <a:r>
              <a:rPr lang="es-CL" sz="2000" dirty="0"/>
              <a:t>   +  </a:t>
            </a:r>
            <a:r>
              <a:rPr lang="es-CL" sz="2000" dirty="0" err="1"/>
              <a:t>verb</a:t>
            </a:r>
            <a:r>
              <a:rPr lang="es-CL" sz="2000" dirty="0"/>
              <a:t>  + </a:t>
            </a:r>
            <a:r>
              <a:rPr lang="es-CL" sz="2000" dirty="0" err="1"/>
              <a:t>complement</a:t>
            </a:r>
            <a:endParaRPr lang="es-CL" sz="2000" dirty="0"/>
          </a:p>
          <a:p>
            <a:pPr marL="0" indent="0">
              <a:buNone/>
            </a:pPr>
            <a:endParaRPr lang="es-CL" sz="2000" dirty="0"/>
          </a:p>
          <a:p>
            <a:pPr marL="0" indent="0">
              <a:buNone/>
            </a:pPr>
            <a:r>
              <a:rPr lang="es-CL" sz="2000" dirty="0"/>
              <a:t>   Yo                         no                         leo             libros</a:t>
            </a:r>
          </a:p>
          <a:p>
            <a:pPr marL="0" indent="0">
              <a:buNone/>
            </a:pPr>
            <a:r>
              <a:rPr lang="es-CL" sz="2000" dirty="0"/>
              <a:t>      I                       </a:t>
            </a:r>
            <a:r>
              <a:rPr lang="es-CL" sz="2000" dirty="0" err="1"/>
              <a:t>don’t</a:t>
            </a:r>
            <a:r>
              <a:rPr lang="es-CL" sz="2000" dirty="0"/>
              <a:t>                       </a:t>
            </a:r>
            <a:r>
              <a:rPr lang="es-CL" sz="2000" dirty="0" err="1"/>
              <a:t>read</a:t>
            </a:r>
            <a:r>
              <a:rPr lang="es-CL" sz="2000" dirty="0"/>
              <a:t>           </a:t>
            </a:r>
            <a:r>
              <a:rPr lang="es-CL" sz="2000" dirty="0" err="1"/>
              <a:t>books</a:t>
            </a:r>
            <a:r>
              <a:rPr lang="es-CL" sz="2000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34213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38AB6EF-83B1-47BD-AF97-9A0E074A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s-CL" sz="4000"/>
              <a:t>Interrogativa: yo me cuestiono si la acción se realiza o no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87F554-610E-4AC4-BE5E-F264005A2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sz="2000" dirty="0"/>
              <a:t> </a:t>
            </a:r>
            <a:r>
              <a:rPr lang="es-CL" sz="2000" dirty="0" err="1"/>
              <a:t>Auxiliary</a:t>
            </a:r>
            <a:r>
              <a:rPr lang="es-CL" sz="2000" dirty="0"/>
              <a:t> “Do”  + </a:t>
            </a:r>
            <a:r>
              <a:rPr lang="es-CL" sz="2000" dirty="0" err="1"/>
              <a:t>noun</a:t>
            </a:r>
            <a:r>
              <a:rPr lang="es-CL" sz="2000" dirty="0"/>
              <a:t>   + </a:t>
            </a:r>
            <a:r>
              <a:rPr lang="es-CL" sz="2000" dirty="0" err="1"/>
              <a:t>verb</a:t>
            </a:r>
            <a:r>
              <a:rPr lang="es-CL" sz="2000" dirty="0"/>
              <a:t>+   </a:t>
            </a:r>
            <a:r>
              <a:rPr lang="es-CL" sz="2000" dirty="0" err="1"/>
              <a:t>complement</a:t>
            </a:r>
            <a:endParaRPr lang="es-CL" sz="2000" dirty="0"/>
          </a:p>
          <a:p>
            <a:pPr marL="0" indent="0">
              <a:buNone/>
            </a:pPr>
            <a:r>
              <a:rPr lang="es-CL" sz="2000" dirty="0"/>
              <a:t>      Do                        I              </a:t>
            </a:r>
            <a:r>
              <a:rPr lang="es-CL" sz="2000" dirty="0" err="1"/>
              <a:t>read</a:t>
            </a:r>
            <a:r>
              <a:rPr lang="es-CL" sz="2000" dirty="0"/>
              <a:t>      </a:t>
            </a:r>
            <a:r>
              <a:rPr lang="es-CL" sz="2000" dirty="0" err="1"/>
              <a:t>books</a:t>
            </a:r>
            <a:r>
              <a:rPr lang="es-CL" sz="2000" dirty="0"/>
              <a:t>?</a:t>
            </a:r>
          </a:p>
          <a:p>
            <a:pPr marL="0" indent="0">
              <a:buNone/>
            </a:pPr>
            <a:r>
              <a:rPr lang="es-CL" sz="2000" dirty="0"/>
              <a:t>                                    Yo             leo         libros? </a:t>
            </a:r>
          </a:p>
        </p:txBody>
      </p:sp>
    </p:spTree>
    <p:extLst>
      <p:ext uri="{BB962C8B-B14F-4D97-AF65-F5344CB8AC3E}">
        <p14:creationId xmlns:p14="http://schemas.microsoft.com/office/powerpoint/2010/main" val="2112372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185</Words>
  <Application>Microsoft Office PowerPoint</Application>
  <PresentationFormat>Panorámica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de Office</vt:lpstr>
      <vt:lpstr>Present simple</vt:lpstr>
      <vt:lpstr>En la clase de hoy veremos…Present Simple </vt:lpstr>
      <vt:lpstr>                    Recuerda que:</vt:lpstr>
      <vt:lpstr>Afirmativa : La acción si se realiza </vt:lpstr>
      <vt:lpstr>Negativa: La acción no se realiza </vt:lpstr>
      <vt:lpstr>Interrogativa: yo me cuestiono si la acción se realiza o no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</dc:title>
  <dc:creator>pamela Knuckey</dc:creator>
  <cp:lastModifiedBy>Sub Direccion</cp:lastModifiedBy>
  <cp:revision>1</cp:revision>
  <dcterms:created xsi:type="dcterms:W3CDTF">2020-04-29T00:21:46Z</dcterms:created>
  <dcterms:modified xsi:type="dcterms:W3CDTF">2020-05-04T13:41:26Z</dcterms:modified>
</cp:coreProperties>
</file>