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hbSPNlRz0o" TargetMode="External"/><Relationship Id="rId2" Type="http://schemas.openxmlformats.org/officeDocument/2006/relationships/hyperlink" Target="https://www.youtube.com/watch?v=wBjaQuyMr1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3600" dirty="0"/>
              <a:t>MATERIAL DE APOYO TEMA FOTOSÍNTESIS</a:t>
            </a:r>
            <a:r>
              <a:rPr lang="es-CL" dirty="0"/>
              <a:t>.</a:t>
            </a:r>
            <a:br>
              <a:rPr lang="es-CL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endParaRPr lang="es-CL" sz="1400" b="1" dirty="0"/>
          </a:p>
          <a:p>
            <a:pPr algn="ctr"/>
            <a:endParaRPr lang="es-CL" sz="1400" b="1" dirty="0"/>
          </a:p>
          <a:p>
            <a:pPr algn="ctr"/>
            <a:r>
              <a:rPr lang="es-CL" sz="1400" b="1" dirty="0"/>
              <a:t>PROFESORA DE CIENCIAS: MIRTA QUILODRAN MEDINA.</a:t>
            </a:r>
          </a:p>
          <a:p>
            <a:pPr algn="ctr"/>
            <a:r>
              <a:rPr lang="es-CL" sz="1400" b="1" dirty="0"/>
              <a:t>Asignatura Ciencias Naturales</a:t>
            </a:r>
          </a:p>
          <a:p>
            <a:pPr algn="ctr"/>
            <a:r>
              <a:rPr lang="es-CL" sz="1400" b="1" dirty="0"/>
              <a:t>Apoyo para Guía N°9</a:t>
            </a:r>
          </a:p>
          <a:p>
            <a:pPr algn="ctr"/>
            <a:r>
              <a:rPr lang="es-CL" sz="1400" b="1" dirty="0"/>
              <a:t>Curso: 6°año A-B-C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4871">
            <a:off x="-1215387" y="-1188985"/>
            <a:ext cx="5852156" cy="645045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8960" y="0"/>
            <a:ext cx="2213040" cy="203624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0922" y="3167270"/>
            <a:ext cx="7580243" cy="137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44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 Mapa conceptual.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0087" y="3790122"/>
            <a:ext cx="9117496" cy="2719689"/>
          </a:xfrm>
        </p:spPr>
        <p:txBody>
          <a:bodyPr/>
          <a:lstStyle/>
          <a:p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" y="1499661"/>
            <a:ext cx="9647583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5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         FOTOSÍNTESIS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8712"/>
            <a:ext cx="5895975" cy="55592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75" y="1425229"/>
            <a:ext cx="5421382" cy="543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8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585700" cy="6858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5700" y="0"/>
            <a:ext cx="5962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52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19775" y="609600"/>
            <a:ext cx="4837999" cy="543176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5819775" cy="543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1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5088582" cy="47222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5916" y="609600"/>
            <a:ext cx="3981450" cy="456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2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OBSERVA ESTOS VIDEOS QUE TE AYUDARAN A RESOLVER DUDAS.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https://www.youtube.com/watch?v=wBjaQuyMr18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https://www.youtube.com/watch?v=ThbSPNlRz0o</a:t>
            </a:r>
            <a:endParaRPr lang="es-CL" dirty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997649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</TotalTime>
  <Words>72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Faceta</vt:lpstr>
      <vt:lpstr>MATERIAL DE APOYO TEMA FOTOSÍNTESIS. </vt:lpstr>
      <vt:lpstr>                 Mapa conceptual.</vt:lpstr>
      <vt:lpstr>                         FOTOSÍNTESIS</vt:lpstr>
      <vt:lpstr>Presentación de PowerPoint</vt:lpstr>
      <vt:lpstr>Presentación de PowerPoint</vt:lpstr>
      <vt:lpstr>Presentación de PowerPoint</vt:lpstr>
      <vt:lpstr>OBSERVA ESTOS VIDEOS QUE TE AYUDARAN A RESOLVER DUDAS.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HORIZONTES DEL SUELO.</dc:title>
  <dc:creator>Usuario1</dc:creator>
  <cp:lastModifiedBy>Maria Cristina M</cp:lastModifiedBy>
  <cp:revision>12</cp:revision>
  <dcterms:created xsi:type="dcterms:W3CDTF">2020-05-14T00:37:06Z</dcterms:created>
  <dcterms:modified xsi:type="dcterms:W3CDTF">2020-05-28T04:49:51Z</dcterms:modified>
</cp:coreProperties>
</file>