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12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71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4098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0316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591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841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202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67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50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81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44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87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24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62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58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967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6B29-FBBC-4AF6-81F2-9430AF73A408}" type="datetimeFigureOut">
              <a:rPr lang="es-ES" smtClean="0"/>
              <a:t>25/06/2020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22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jhOgnROluo" TargetMode="External"/><Relationship Id="rId2" Type="http://schemas.openxmlformats.org/officeDocument/2006/relationships/hyperlink" Target="https://www.youtube.com/watch?v=csrECoq8uL0&amp;t=15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53E8219-D396-4492-BDCB-E075D5AB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90" y="711199"/>
            <a:ext cx="8596668" cy="1636889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rgbClr val="C00000"/>
                </a:solidFill>
              </a:rPr>
              <a:t>     THERE IS              THERE ARE</a:t>
            </a:r>
            <a:br>
              <a:rPr lang="es-CL" dirty="0"/>
            </a:br>
            <a:r>
              <a:rPr lang="es-CL" dirty="0"/>
              <a:t>         </a:t>
            </a:r>
            <a:br>
              <a:rPr lang="es-CL" dirty="0"/>
            </a:br>
            <a:r>
              <a:rPr lang="es-CL" dirty="0"/>
              <a:t>            LOS DOS SIGNIFICAN: </a:t>
            </a:r>
            <a:r>
              <a:rPr lang="es-CL" dirty="0">
                <a:solidFill>
                  <a:srgbClr val="C00000"/>
                </a:solidFill>
              </a:rPr>
              <a:t>HAY</a:t>
            </a:r>
            <a:endParaRPr lang="es-ES" dirty="0">
              <a:solidFill>
                <a:srgbClr val="C00000"/>
              </a:solidFill>
            </a:endParaRPr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B276BCCD-2364-4DFA-B1B0-6D2FEFF6BE0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3334" y="2731912"/>
            <a:ext cx="6175022" cy="363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7DA96-2ECE-4ECC-9A59-8C7FC2054D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596313" cy="1320800"/>
          </a:xfrm>
        </p:spPr>
        <p:txBody>
          <a:bodyPr/>
          <a:lstStyle/>
          <a:p>
            <a:pPr algn="just"/>
            <a:r>
              <a:rPr lang="es-CL" dirty="0"/>
              <a:t> </a:t>
            </a:r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7EA7453-4A33-419A-8150-420367320E12}"/>
              </a:ext>
            </a:extLst>
          </p:cNvPr>
          <p:cNvSpPr/>
          <p:nvPr/>
        </p:nvSpPr>
        <p:spPr>
          <a:xfrm>
            <a:off x="327377" y="486029"/>
            <a:ext cx="901982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>
                <a:solidFill>
                  <a:srgbClr val="C00000"/>
                </a:solidFill>
              </a:rPr>
              <a:t>THERE IS</a:t>
            </a:r>
          </a:p>
          <a:p>
            <a:r>
              <a:rPr lang="es-CL" sz="2000" dirty="0"/>
              <a:t>Se utiliza cuando hay un sustantivo singular. (una persona, animal o cosa)</a:t>
            </a:r>
          </a:p>
          <a:p>
            <a:r>
              <a:rPr lang="es-CL" sz="2000" dirty="0"/>
              <a:t>Ejemplo:</a:t>
            </a:r>
          </a:p>
          <a:p>
            <a:endParaRPr lang="es-CL" dirty="0"/>
          </a:p>
          <a:p>
            <a:r>
              <a:rPr lang="es-CL" dirty="0"/>
              <a:t> </a:t>
            </a:r>
            <a:r>
              <a:rPr lang="es-CL" dirty="0" err="1"/>
              <a:t>There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a </a:t>
            </a:r>
            <a:r>
              <a:rPr lang="es-CL" dirty="0" err="1"/>
              <a:t>boy</a:t>
            </a:r>
            <a:r>
              <a:rPr lang="es-CL" dirty="0"/>
              <a:t> in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sofa</a:t>
            </a:r>
            <a:r>
              <a:rPr lang="es-CL" dirty="0"/>
              <a:t>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 err="1"/>
              <a:t>There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a </a:t>
            </a:r>
            <a:r>
              <a:rPr lang="es-CL" dirty="0" err="1"/>
              <a:t>dog</a:t>
            </a:r>
            <a:r>
              <a:rPr lang="es-CL" dirty="0"/>
              <a:t> in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garden</a:t>
            </a:r>
            <a:r>
              <a:rPr lang="es-CL" dirty="0"/>
              <a:t>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 err="1"/>
              <a:t>There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a </a:t>
            </a:r>
            <a:r>
              <a:rPr lang="es-CL" dirty="0" err="1"/>
              <a:t>bed</a:t>
            </a:r>
            <a:r>
              <a:rPr lang="es-CL" dirty="0"/>
              <a:t> in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bedroom</a:t>
            </a:r>
            <a:endParaRPr lang="es-ES" dirty="0"/>
          </a:p>
        </p:txBody>
      </p:sp>
      <p:pic>
        <p:nvPicPr>
          <p:cNvPr id="13" name="Picture 2" descr="Niño con diseño de dibujos animados de gato | Vector Gratis">
            <a:extLst>
              <a:ext uri="{FF2B5EF4-FFF2-40B4-BE49-F238E27FC236}">
                <a16:creationId xmlns:a16="http://schemas.microsoft.com/office/drawing/2014/main" id="{CCFC7648-0908-48EC-A6F1-168FB2B0A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178" y="2011321"/>
            <a:ext cx="1535289" cy="153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id="{CC7A15C9-EAAA-4686-9339-3F0326A24402}"/>
              </a:ext>
            </a:extLst>
          </p:cNvPr>
          <p:cNvCxnSpPr>
            <a:cxnSpLocks/>
          </p:cNvCxnSpPr>
          <p:nvPr/>
        </p:nvCxnSpPr>
        <p:spPr>
          <a:xfrm>
            <a:off x="4222044" y="2114012"/>
            <a:ext cx="1467556" cy="993422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8" name="Picture 4" descr="Perro Corriendo | Vectores, Fotos de Stock y PSD Gratis">
            <a:extLst>
              <a:ext uri="{FF2B5EF4-FFF2-40B4-BE49-F238E27FC236}">
                <a16:creationId xmlns:a16="http://schemas.microsoft.com/office/drawing/2014/main" id="{A699E541-9E48-4338-A6F0-8C42A40F1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956" y="3595512"/>
            <a:ext cx="1535290" cy="126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Conector: angular 18">
            <a:extLst>
              <a:ext uri="{FF2B5EF4-FFF2-40B4-BE49-F238E27FC236}">
                <a16:creationId xmlns:a16="http://schemas.microsoft.com/office/drawing/2014/main" id="{6E168113-84BD-4FB2-9EAB-C726CA35D5C7}"/>
              </a:ext>
            </a:extLst>
          </p:cNvPr>
          <p:cNvCxnSpPr>
            <a:cxnSpLocks/>
          </p:cNvCxnSpPr>
          <p:nvPr/>
        </p:nvCxnSpPr>
        <p:spPr>
          <a:xfrm>
            <a:off x="3403601" y="3321220"/>
            <a:ext cx="1636885" cy="1264187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30" name="Picture 6" descr="Dormitorio litera cama desordenada PNG Clipart | PNGOcean">
            <a:extLst>
              <a:ext uri="{FF2B5EF4-FFF2-40B4-BE49-F238E27FC236}">
                <a16:creationId xmlns:a16="http://schemas.microsoft.com/office/drawing/2014/main" id="{863E2551-CF70-49EE-918F-07282345C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110" y="5430668"/>
            <a:ext cx="1817513" cy="127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Conector: angular 27">
            <a:extLst>
              <a:ext uri="{FF2B5EF4-FFF2-40B4-BE49-F238E27FC236}">
                <a16:creationId xmlns:a16="http://schemas.microsoft.com/office/drawing/2014/main" id="{913E7BE3-F051-4DE5-B1A8-A8581BDE33CD}"/>
              </a:ext>
            </a:extLst>
          </p:cNvPr>
          <p:cNvCxnSpPr>
            <a:cxnSpLocks/>
          </p:cNvCxnSpPr>
          <p:nvPr/>
        </p:nvCxnSpPr>
        <p:spPr>
          <a:xfrm>
            <a:off x="3663244" y="5196128"/>
            <a:ext cx="1512712" cy="1069034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50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53EE5-EF4F-4654-8881-78C28B4B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170311"/>
          </a:xfrm>
        </p:spPr>
        <p:txBody>
          <a:bodyPr>
            <a:normAutofit/>
          </a:bodyPr>
          <a:lstStyle/>
          <a:p>
            <a:r>
              <a:rPr lang="es-CL" dirty="0"/>
              <a:t>	</a:t>
            </a:r>
            <a:r>
              <a:rPr lang="es-CL" dirty="0">
                <a:solidFill>
                  <a:srgbClr val="C00000"/>
                </a:solidFill>
              </a:rPr>
              <a:t>THERE ARE</a:t>
            </a:r>
            <a:r>
              <a:rPr lang="es-CL" dirty="0"/>
              <a:t>	</a:t>
            </a:r>
            <a:br>
              <a:rPr lang="es-CL" dirty="0"/>
            </a:br>
            <a:r>
              <a:rPr lang="es-CL" sz="2200" dirty="0">
                <a:solidFill>
                  <a:schemeClr val="tx1"/>
                </a:solidFill>
              </a:rPr>
              <a:t>Se utiliza cuando hay un sustantivo plural. (dos o más: personas, animales o cosas).</a:t>
            </a:r>
            <a:r>
              <a:rPr lang="es-CL" dirty="0"/>
              <a:t>	</a:t>
            </a:r>
            <a:br>
              <a:rPr lang="es-CL" dirty="0"/>
            </a:br>
            <a:r>
              <a:rPr lang="es-CL" dirty="0"/>
              <a:t>			</a:t>
            </a:r>
            <a:br>
              <a:rPr lang="es-CL" dirty="0"/>
            </a:br>
            <a:r>
              <a:rPr lang="es-CL" sz="1800" dirty="0" err="1">
                <a:solidFill>
                  <a:schemeClr val="tx1"/>
                </a:solidFill>
              </a:rPr>
              <a:t>There</a:t>
            </a:r>
            <a:r>
              <a:rPr lang="es-CL" sz="1800" dirty="0">
                <a:solidFill>
                  <a:schemeClr val="tx1"/>
                </a:solidFill>
              </a:rPr>
              <a:t> are </a:t>
            </a:r>
            <a:r>
              <a:rPr lang="es-CL" sz="1800" dirty="0" err="1">
                <a:solidFill>
                  <a:schemeClr val="tx1"/>
                </a:solidFill>
              </a:rPr>
              <a:t>three</a:t>
            </a:r>
            <a:r>
              <a:rPr lang="es-CL" sz="1800" dirty="0">
                <a:solidFill>
                  <a:schemeClr val="tx1"/>
                </a:solidFill>
              </a:rPr>
              <a:t> </a:t>
            </a:r>
            <a:r>
              <a:rPr lang="es-CL" sz="1800" dirty="0" err="1">
                <a:solidFill>
                  <a:schemeClr val="tx1"/>
                </a:solidFill>
              </a:rPr>
              <a:t>children</a:t>
            </a:r>
            <a:r>
              <a:rPr lang="es-CL" sz="1800" dirty="0">
                <a:solidFill>
                  <a:schemeClr val="tx1"/>
                </a:solidFill>
              </a:rPr>
              <a:t> in </a:t>
            </a:r>
            <a:r>
              <a:rPr lang="es-CL" sz="1800" dirty="0" err="1">
                <a:solidFill>
                  <a:schemeClr val="tx1"/>
                </a:solidFill>
              </a:rPr>
              <a:t>the</a:t>
            </a:r>
            <a:r>
              <a:rPr lang="es-CL" sz="1800" dirty="0">
                <a:solidFill>
                  <a:schemeClr val="tx1"/>
                </a:solidFill>
              </a:rPr>
              <a:t> </a:t>
            </a:r>
            <a:r>
              <a:rPr lang="es-CL" sz="1800" dirty="0" err="1">
                <a:solidFill>
                  <a:schemeClr val="tx1"/>
                </a:solidFill>
              </a:rPr>
              <a:t>sofa</a:t>
            </a:r>
            <a:r>
              <a:rPr lang="es-CL" sz="1800" dirty="0">
                <a:solidFill>
                  <a:schemeClr val="tx1"/>
                </a:solidFill>
              </a:rPr>
              <a:t>.</a:t>
            </a:r>
            <a:br>
              <a:rPr lang="es-CL" sz="1800" dirty="0">
                <a:solidFill>
                  <a:schemeClr val="tx1"/>
                </a:solidFill>
              </a:rPr>
            </a:br>
            <a:br>
              <a:rPr lang="es-CL" sz="1800" dirty="0">
                <a:solidFill>
                  <a:schemeClr val="tx1"/>
                </a:solidFill>
              </a:rPr>
            </a:br>
            <a:br>
              <a:rPr lang="es-CL" sz="1800" dirty="0">
                <a:solidFill>
                  <a:schemeClr val="tx1"/>
                </a:solidFill>
              </a:rPr>
            </a:br>
            <a:br>
              <a:rPr lang="es-CL" sz="1800" dirty="0">
                <a:solidFill>
                  <a:schemeClr val="tx1"/>
                </a:solidFill>
              </a:rPr>
            </a:br>
            <a:r>
              <a:rPr lang="es-CL" sz="1800" dirty="0" err="1">
                <a:solidFill>
                  <a:schemeClr val="tx1"/>
                </a:solidFill>
              </a:rPr>
              <a:t>There</a:t>
            </a:r>
            <a:r>
              <a:rPr lang="es-CL" sz="1800" dirty="0">
                <a:solidFill>
                  <a:schemeClr val="tx1"/>
                </a:solidFill>
              </a:rPr>
              <a:t> are </a:t>
            </a:r>
            <a:r>
              <a:rPr lang="es-CL" sz="1800" dirty="0" err="1">
                <a:solidFill>
                  <a:schemeClr val="tx1"/>
                </a:solidFill>
              </a:rPr>
              <a:t>two</a:t>
            </a:r>
            <a:r>
              <a:rPr lang="es-CL" sz="1800" dirty="0">
                <a:solidFill>
                  <a:schemeClr val="tx1"/>
                </a:solidFill>
              </a:rPr>
              <a:t> </a:t>
            </a:r>
            <a:r>
              <a:rPr lang="es-CL" sz="1800" dirty="0" err="1">
                <a:solidFill>
                  <a:schemeClr val="tx1"/>
                </a:solidFill>
              </a:rPr>
              <a:t>dogs</a:t>
            </a:r>
            <a:r>
              <a:rPr lang="es-CL" sz="1800" dirty="0">
                <a:solidFill>
                  <a:schemeClr val="tx1"/>
                </a:solidFill>
              </a:rPr>
              <a:t> in </a:t>
            </a:r>
            <a:r>
              <a:rPr lang="es-CL" sz="1800" dirty="0" err="1">
                <a:solidFill>
                  <a:schemeClr val="tx1"/>
                </a:solidFill>
              </a:rPr>
              <a:t>the</a:t>
            </a:r>
            <a:r>
              <a:rPr lang="es-CL" sz="1800" dirty="0">
                <a:solidFill>
                  <a:schemeClr val="tx1"/>
                </a:solidFill>
              </a:rPr>
              <a:t> </a:t>
            </a:r>
            <a:r>
              <a:rPr lang="es-CL" sz="1800" dirty="0" err="1">
                <a:solidFill>
                  <a:schemeClr val="tx1"/>
                </a:solidFill>
              </a:rPr>
              <a:t>garden</a:t>
            </a:r>
            <a:r>
              <a:rPr lang="es-CL" sz="1800" dirty="0">
                <a:solidFill>
                  <a:schemeClr val="tx1"/>
                </a:solidFill>
              </a:rPr>
              <a:t>.</a:t>
            </a:r>
            <a:br>
              <a:rPr lang="es-CL" sz="1800" dirty="0">
                <a:solidFill>
                  <a:schemeClr val="tx1"/>
                </a:solidFill>
              </a:rPr>
            </a:br>
            <a:br>
              <a:rPr lang="es-CL" sz="1800" dirty="0">
                <a:solidFill>
                  <a:schemeClr val="tx1"/>
                </a:solidFill>
              </a:rPr>
            </a:br>
            <a:br>
              <a:rPr lang="es-CL" sz="1800" dirty="0">
                <a:solidFill>
                  <a:schemeClr val="tx1"/>
                </a:solidFill>
              </a:rPr>
            </a:br>
            <a:br>
              <a:rPr lang="es-CL" sz="1800" dirty="0">
                <a:solidFill>
                  <a:schemeClr val="tx1"/>
                </a:solidFill>
              </a:rPr>
            </a:br>
            <a:r>
              <a:rPr lang="es-CL" sz="1800" dirty="0" err="1">
                <a:solidFill>
                  <a:schemeClr val="tx1"/>
                </a:solidFill>
              </a:rPr>
              <a:t>There</a:t>
            </a:r>
            <a:r>
              <a:rPr lang="es-CL" sz="1800" dirty="0">
                <a:solidFill>
                  <a:schemeClr val="tx1"/>
                </a:solidFill>
              </a:rPr>
              <a:t> are </a:t>
            </a:r>
            <a:r>
              <a:rPr lang="es-CL" sz="1800" dirty="0" err="1">
                <a:solidFill>
                  <a:schemeClr val="tx1"/>
                </a:solidFill>
              </a:rPr>
              <a:t>two</a:t>
            </a:r>
            <a:r>
              <a:rPr lang="es-CL" sz="1800" dirty="0">
                <a:solidFill>
                  <a:schemeClr val="tx1"/>
                </a:solidFill>
              </a:rPr>
              <a:t> </a:t>
            </a:r>
            <a:r>
              <a:rPr lang="es-CL" sz="1800" dirty="0" err="1">
                <a:solidFill>
                  <a:schemeClr val="tx1"/>
                </a:solidFill>
              </a:rPr>
              <a:t>beds</a:t>
            </a:r>
            <a:r>
              <a:rPr lang="es-CL" sz="1800" dirty="0">
                <a:solidFill>
                  <a:schemeClr val="tx1"/>
                </a:solidFill>
              </a:rPr>
              <a:t> in </a:t>
            </a:r>
            <a:r>
              <a:rPr lang="es-CL" sz="1800" dirty="0" err="1">
                <a:solidFill>
                  <a:schemeClr val="tx1"/>
                </a:solidFill>
              </a:rPr>
              <a:t>the</a:t>
            </a:r>
            <a:r>
              <a:rPr lang="es-CL" sz="1800" dirty="0">
                <a:solidFill>
                  <a:schemeClr val="tx1"/>
                </a:solidFill>
              </a:rPr>
              <a:t> </a:t>
            </a:r>
            <a:r>
              <a:rPr lang="es-CL" sz="1800" dirty="0" err="1">
                <a:solidFill>
                  <a:schemeClr val="tx1"/>
                </a:solidFill>
              </a:rPr>
              <a:t>bedroom</a:t>
            </a:r>
            <a:r>
              <a:rPr lang="es-CL" sz="1800" dirty="0">
                <a:solidFill>
                  <a:schemeClr val="tx1"/>
                </a:solidFill>
              </a:rPr>
              <a:t>.</a:t>
            </a:r>
            <a:endParaRPr lang="es-ES" sz="1800" dirty="0">
              <a:solidFill>
                <a:schemeClr val="tx1"/>
              </a:solidFill>
            </a:endParaRPr>
          </a:p>
        </p:txBody>
      </p:sp>
      <p:pic>
        <p:nvPicPr>
          <p:cNvPr id="11" name="Picture 2" descr="Ilustración De Niños Jugando Videojuegos En La Sala De Estar ...">
            <a:extLst>
              <a:ext uri="{FF2B5EF4-FFF2-40B4-BE49-F238E27FC236}">
                <a16:creationId xmlns:a16="http://schemas.microsoft.com/office/drawing/2014/main" id="{D6449678-C278-47A9-9CC8-A858CAF360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5046" y="1977815"/>
            <a:ext cx="1642448" cy="138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os Perros Sentados Juntos En Un Jardín De Flores. Fotos, Retratos ...">
            <a:extLst>
              <a:ext uri="{FF2B5EF4-FFF2-40B4-BE49-F238E27FC236}">
                <a16:creationId xmlns:a16="http://schemas.microsoft.com/office/drawing/2014/main" id="{2205C62D-E5E8-436A-9F47-87DCD9DD8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725" y="3429000"/>
            <a:ext cx="1631068" cy="128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3C00F5A-1185-486A-AFE2-2E8F2D79E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0298" y="5142177"/>
            <a:ext cx="1818218" cy="1275466"/>
          </a:xfrm>
          <a:prstGeom prst="rect">
            <a:avLst/>
          </a:prstGeom>
        </p:spPr>
      </p:pic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43C91398-FA59-4F53-97EA-E874B8A01EAC}"/>
              </a:ext>
            </a:extLst>
          </p:cNvPr>
          <p:cNvCxnSpPr>
            <a:cxnSpLocks/>
          </p:cNvCxnSpPr>
          <p:nvPr/>
        </p:nvCxnSpPr>
        <p:spPr>
          <a:xfrm>
            <a:off x="4652965" y="2799645"/>
            <a:ext cx="12662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D5ED588-6B5C-4064-9622-46226C278E47}"/>
              </a:ext>
            </a:extLst>
          </p:cNvPr>
          <p:cNvCxnSpPr>
            <a:cxnSpLocks/>
          </p:cNvCxnSpPr>
          <p:nvPr/>
        </p:nvCxnSpPr>
        <p:spPr>
          <a:xfrm>
            <a:off x="4284133" y="3894667"/>
            <a:ext cx="2864383" cy="175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AC2958D4-B711-4CA3-A06F-D7CFE44569E7}"/>
              </a:ext>
            </a:extLst>
          </p:cNvPr>
          <p:cNvCxnSpPr>
            <a:cxnSpLocks/>
          </p:cNvCxnSpPr>
          <p:nvPr/>
        </p:nvCxnSpPr>
        <p:spPr>
          <a:xfrm>
            <a:off x="4064000" y="5142177"/>
            <a:ext cx="1266298" cy="8635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58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D9BD587-B4C0-4797-B678-5842EDAB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901244"/>
          </a:xfrm>
        </p:spPr>
        <p:txBody>
          <a:bodyPr>
            <a:normAutofit/>
          </a:bodyPr>
          <a:lstStyle/>
          <a:p>
            <a:r>
              <a:rPr lang="es-ES" sz="1800" dirty="0">
                <a:hlinkClick r:id="rId2"/>
              </a:rPr>
              <a:t>https://www.youtube.com/watch?v=csrECoq8uL0&amp;t=15s</a:t>
            </a:r>
            <a:br>
              <a:rPr lang="es-ES" sz="1800" dirty="0"/>
            </a:br>
            <a:r>
              <a:rPr lang="es-ES" sz="1800" dirty="0">
                <a:hlinkClick r:id="rId3"/>
              </a:rPr>
              <a:t>https://www.youtube.com/watch?v=ZjhOgnROluo</a:t>
            </a:r>
            <a:br>
              <a:rPr lang="es-ES" sz="1800" dirty="0"/>
            </a:br>
            <a:br>
              <a:rPr lang="es-ES" sz="3200" dirty="0"/>
            </a:br>
            <a:r>
              <a:rPr lang="es-ES" sz="2700" dirty="0"/>
              <a:t>Para que te entretengas aprendiendo con la ayuda de tus padres observa el video del link  que está arriba.</a:t>
            </a:r>
            <a:br>
              <a:rPr lang="es-ES" sz="2700" dirty="0"/>
            </a:br>
            <a:r>
              <a:rPr lang="es-ES" sz="2700" dirty="0"/>
              <a:t>Te ayudará a reforzar lo que te enseñé.</a:t>
            </a:r>
          </a:p>
        </p:txBody>
      </p:sp>
    </p:spTree>
    <p:extLst>
      <p:ext uri="{BB962C8B-B14F-4D97-AF65-F5344CB8AC3E}">
        <p14:creationId xmlns:p14="http://schemas.microsoft.com/office/powerpoint/2010/main" val="4082674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184</Words>
  <Application>Microsoft Office PowerPoint</Application>
  <PresentationFormat>Panorámica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     THERE IS              THERE ARE                       LOS DOS SIGNIFICAN: HAY</vt:lpstr>
      <vt:lpstr> </vt:lpstr>
      <vt:lpstr> THERE ARE  Se utiliza cuando hay un sustantivo plural. (dos o más: personas, animales o cosas).      There are three children in the sofa.    There are two dogs in the garden.    There are two beds in the bedroom.</vt:lpstr>
      <vt:lpstr>https://www.youtube.com/watch?v=csrECoq8uL0&amp;t=15s https://www.youtube.com/watch?v=ZjhOgnROluo  Para que te entretengas aprendiendo con la ayuda de tus padres observa el video del link  que está arriba. Te ayudará a reforzar lo que te enseñé.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IT?  (¿Dónde está?)</dc:title>
  <dc:creator>maria soledad benavente massoc</dc:creator>
  <cp:lastModifiedBy>maria soledad benavente massoc</cp:lastModifiedBy>
  <cp:revision>15</cp:revision>
  <dcterms:created xsi:type="dcterms:W3CDTF">2020-04-29T01:10:49Z</dcterms:created>
  <dcterms:modified xsi:type="dcterms:W3CDTF">2020-06-25T05:17:09Z</dcterms:modified>
</cp:coreProperties>
</file>