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sldIdLst>
    <p:sldId id="256" r:id="rId2"/>
    <p:sldId id="266" r:id="rId3"/>
    <p:sldId id="286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70" r:id="rId17"/>
    <p:sldId id="264" r:id="rId18"/>
    <p:sldId id="287" r:id="rId19"/>
    <p:sldId id="27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71"/>
  </p:normalViewPr>
  <p:slideViewPr>
    <p:cSldViewPr snapToGrid="0" snapToObjects="1">
      <p:cViewPr varScale="1">
        <p:scale>
          <a:sx n="104" d="100"/>
          <a:sy n="104" d="100"/>
        </p:scale>
        <p:origin x="3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5/20/20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5/20/20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5/20/20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5/20/20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5/20/20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5/20/20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marcela.jimenez@colegio-mineralelteniente.cl" TargetMode="External"/><Relationship Id="rId2" Type="http://schemas.openxmlformats.org/officeDocument/2006/relationships/hyperlink" Target="mailto:francisca.osses@colegio-mineralelteniente.c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mailto:yasna.urbina@colegio-mineralelteniente.c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ES_tradnl" dirty="0"/>
              <a:t>CLASE Nº8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s-ES_tradnl" dirty="0"/>
              <a:t>HISTORIA </a:t>
            </a:r>
          </a:p>
          <a:p>
            <a:pPr algn="ctr"/>
            <a:r>
              <a:rPr lang="es-ES_tradnl" dirty="0"/>
              <a:t>Nivel 1º </a:t>
            </a:r>
            <a:r>
              <a:rPr lang="es-ES" dirty="0"/>
              <a:t>básico </a:t>
            </a:r>
            <a:endParaRPr lang="es-ES_trad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3208">
            <a:off x="712228" y="1901784"/>
            <a:ext cx="2157888" cy="145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Usuario\Desktop\insignia colegio azulita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264" y="852678"/>
            <a:ext cx="1986368" cy="2073402"/>
          </a:xfrm>
          <a:prstGeom prst="rect">
            <a:avLst/>
          </a:prstGeom>
          <a:noFill/>
          <a:extLst/>
        </p:spPr>
      </p:pic>
      <p:pic>
        <p:nvPicPr>
          <p:cNvPr id="6" name="Picture 2" descr="Fracaso aprendizaje y educación | Revista SIC - Centro Gumi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6124">
            <a:off x="6211246" y="2018314"/>
            <a:ext cx="2670675" cy="138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7D7FB34B-DDE5-D343-825D-6AFDEA357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9908" y="966978"/>
            <a:ext cx="2515315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12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0E4749-EF66-D242-8CEF-F3A7FE8D0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Correo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8C06CC2-6E7D-ED42-AA73-35308B6F2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7435" y="863600"/>
            <a:ext cx="7157805" cy="5121275"/>
          </a:xfrm>
        </p:spPr>
      </p:pic>
    </p:spTree>
    <p:extLst>
      <p:ext uri="{BB962C8B-B14F-4D97-AF65-F5344CB8AC3E}">
        <p14:creationId xmlns:p14="http://schemas.microsoft.com/office/powerpoint/2010/main" val="127107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038724-EFAC-A440-919D-104E90B32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Biblioteca 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3488C05-10BF-264F-99A8-00A8AD3037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4420" y="863600"/>
            <a:ext cx="7143835" cy="5121275"/>
          </a:xfrm>
        </p:spPr>
      </p:pic>
    </p:spTree>
    <p:extLst>
      <p:ext uri="{BB962C8B-B14F-4D97-AF65-F5344CB8AC3E}">
        <p14:creationId xmlns:p14="http://schemas.microsoft.com/office/powerpoint/2010/main" val="2474032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BAFD76-E771-0C46-BC12-22BBB64A9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Carabineros 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795DB9F-4A83-FE4B-87CE-5918B8A73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3892" y="863600"/>
            <a:ext cx="7064891" cy="5121275"/>
          </a:xfrm>
        </p:spPr>
      </p:pic>
    </p:spTree>
    <p:extLst>
      <p:ext uri="{BB962C8B-B14F-4D97-AF65-F5344CB8AC3E}">
        <p14:creationId xmlns:p14="http://schemas.microsoft.com/office/powerpoint/2010/main" val="2514848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DF2B8B-C0BA-8E46-AB6C-2205365CD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Banco 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E99A854-E436-E645-B5AD-2695CBC34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0331" y="863600"/>
            <a:ext cx="7112014" cy="5121275"/>
          </a:xfrm>
        </p:spPr>
      </p:pic>
    </p:spTree>
    <p:extLst>
      <p:ext uri="{BB962C8B-B14F-4D97-AF65-F5344CB8AC3E}">
        <p14:creationId xmlns:p14="http://schemas.microsoft.com/office/powerpoint/2010/main" val="3997710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F3F074-B11B-BA42-B426-A73D2DADD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Fundaciones 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794B27C-EA0B-C042-B2DD-66CD7B557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3539" y="863600"/>
            <a:ext cx="7225598" cy="5121275"/>
          </a:xfrm>
        </p:spPr>
      </p:pic>
    </p:spTree>
    <p:extLst>
      <p:ext uri="{BB962C8B-B14F-4D97-AF65-F5344CB8AC3E}">
        <p14:creationId xmlns:p14="http://schemas.microsoft.com/office/powerpoint/2010/main" val="2932539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3D5F78-0333-6144-90D6-3D58A04A4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E2BB00F-D752-9E42-9453-8027A897B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79235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8E007F-A584-774D-BA6B-F0936207D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Normas para una buena convivencia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8EA729D-A546-E748-88A2-85CD733330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6886" y="863600"/>
            <a:ext cx="4258903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95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/>
              <a:t>Ahora podemos desarrollar la </a:t>
            </a:r>
            <a:r>
              <a:rPr lang="es-ES_tradnl" dirty="0" err="1"/>
              <a:t>gu</a:t>
            </a:r>
            <a:r>
              <a:rPr lang="es-ES" dirty="0"/>
              <a:t>ía número 8  </a:t>
            </a:r>
            <a:endParaRPr lang="es-ES_tradnl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D87E1B1-07D9-4C4D-BD63-E8C99A0A7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Actividad:</a:t>
            </a:r>
          </a:p>
          <a:p>
            <a:r>
              <a:rPr lang="es-CL" dirty="0"/>
              <a:t>Con ayuda de tus padres observa y escucha la lectura de las páginas  44-57 del texto de estudio, desarrolla sus actividades  en tu cuaderno. 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/>
              <a:t> </a:t>
            </a:r>
          </a:p>
          <a:p>
            <a:endParaRPr lang="es-CL" dirty="0"/>
          </a:p>
        </p:txBody>
      </p:sp>
      <p:pic>
        <p:nvPicPr>
          <p:cNvPr id="9" name="Imagen 8" descr="/var/folders/my/mc0thk1d5xqgc8krd0cc4kh80000gn/T/com.microsoft.Word/WebArchiveCopyPasteTempFiles/ni-5.jpg">
            <a:extLst>
              <a:ext uri="{FF2B5EF4-FFF2-40B4-BE49-F238E27FC236}">
                <a16:creationId xmlns:a16="http://schemas.microsoft.com/office/drawing/2014/main" id="{73D7C150-1616-784E-A837-E6E0B56A296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868" y="3521677"/>
            <a:ext cx="3632887" cy="22033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2807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95D117-86F7-2A47-B717-9E4A466AA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Para saber si  haz aprendido </a:t>
            </a:r>
            <a:br>
              <a:rPr lang="es-CL" dirty="0"/>
            </a:br>
            <a:r>
              <a:rPr lang="es-CL" dirty="0"/>
              <a:t>TICKET DE SALIDA 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2A72698-8410-5B4D-8D50-7B4F51909B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4841" y="863600"/>
            <a:ext cx="4322994" cy="5121275"/>
          </a:xfrm>
        </p:spPr>
      </p:pic>
    </p:spTree>
    <p:extLst>
      <p:ext uri="{BB962C8B-B14F-4D97-AF65-F5344CB8AC3E}">
        <p14:creationId xmlns:p14="http://schemas.microsoft.com/office/powerpoint/2010/main" val="2646025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765D8D-C7AA-D049-AECA-13C72B2A6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05A434-0756-974A-B78A-F928AA7EE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Que tengan una bella semana cualquier duda o cunsulta envíale un correo a tu profesora, estos son los siguientes:</a:t>
            </a:r>
          </a:p>
          <a:p>
            <a:r>
              <a:rPr lang="es-CL" dirty="0"/>
              <a:t>1ºA: </a:t>
            </a:r>
            <a:r>
              <a:rPr lang="es-CL" dirty="0">
                <a:hlinkClick r:id="rId2"/>
              </a:rPr>
              <a:t>francisca.osses@colegio-mineralelteniente.cl</a:t>
            </a:r>
            <a:endParaRPr lang="es-CL" dirty="0"/>
          </a:p>
          <a:p>
            <a:r>
              <a:rPr lang="es-CL" dirty="0"/>
              <a:t>1ºB: </a:t>
            </a:r>
            <a:r>
              <a:rPr lang="es-CL" dirty="0">
                <a:hlinkClick r:id="rId3"/>
              </a:rPr>
              <a:t>marcela.jimenez@colegio-mineralelteniente.cl</a:t>
            </a:r>
            <a:endParaRPr lang="es-CL" dirty="0"/>
          </a:p>
          <a:p>
            <a:r>
              <a:rPr lang="es-CL" dirty="0"/>
              <a:t>1º C: </a:t>
            </a:r>
            <a:r>
              <a:rPr lang="es-CL" dirty="0">
                <a:hlinkClick r:id="rId4"/>
              </a:rPr>
              <a:t>yasna.urbina@colegio-mineralelteniente.cl</a:t>
            </a:r>
            <a:endParaRPr lang="es-CL" dirty="0"/>
          </a:p>
          <a:p>
            <a:endParaRPr lang="es-CL" dirty="0"/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1FCD72C7-DF84-AF46-9D43-799AD97B4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95952" y="1123837"/>
            <a:ext cx="3061415" cy="4601183"/>
          </a:xfrm>
        </p:spPr>
      </p:pic>
    </p:spTree>
    <p:extLst>
      <p:ext uri="{BB962C8B-B14F-4D97-AF65-F5344CB8AC3E}">
        <p14:creationId xmlns:p14="http://schemas.microsoft.com/office/powerpoint/2010/main" val="3654474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META DE HOY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CL" dirty="0"/>
              <a:t>O.A: Identificar la labor que cumplen, en beneficio de la comunidad, instituciones como la escuela, la municipalidad, el hospital o la posta, Carabineros de Chile, y las personas que trabajan en ellas.</a:t>
            </a:r>
          </a:p>
          <a:p>
            <a:pPr marL="0" indent="0" algn="just">
              <a:buNone/>
            </a:pPr>
            <a:endParaRPr lang="es-ES_tradnl" sz="3600" dirty="0"/>
          </a:p>
        </p:txBody>
      </p:sp>
    </p:spTree>
    <p:extLst>
      <p:ext uri="{BB962C8B-B14F-4D97-AF65-F5344CB8AC3E}">
        <p14:creationId xmlns:p14="http://schemas.microsoft.com/office/powerpoint/2010/main" val="403173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23C22A-8500-5742-AD2E-22DB2C9F5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Al final de la clase lograremos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2C4E97-8A3D-C34A-8292-72335B71D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Conocer el concepto de comunidad</a:t>
            </a:r>
          </a:p>
          <a:p>
            <a:r>
              <a:rPr lang="es-CL" dirty="0"/>
              <a:t>Identificar instituciones </a:t>
            </a:r>
          </a:p>
          <a:p>
            <a:r>
              <a:rPr lang="es-CL" dirty="0"/>
              <a:t>Identificar trabajos </a:t>
            </a:r>
          </a:p>
          <a:p>
            <a:r>
              <a:rPr lang="es-CL" dirty="0"/>
              <a:t>Valorar la función de las personas dentro de la comunidad.</a:t>
            </a:r>
          </a:p>
        </p:txBody>
      </p:sp>
    </p:spTree>
    <p:extLst>
      <p:ext uri="{BB962C8B-B14F-4D97-AF65-F5344CB8AC3E}">
        <p14:creationId xmlns:p14="http://schemas.microsoft.com/office/powerpoint/2010/main" val="4255567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D946A3-0B1D-1244-9578-0DC98A2EC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F9F08DB-C555-364B-AC62-209868F8E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15444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A9D494-4275-134C-828F-445950DAD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Instituciones Públicas 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C6E5A76-42CC-9849-B93B-AF902F0EB4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4607" y="863600"/>
            <a:ext cx="7023462" cy="5121275"/>
          </a:xfrm>
        </p:spPr>
      </p:pic>
    </p:spTree>
    <p:extLst>
      <p:ext uri="{BB962C8B-B14F-4D97-AF65-F5344CB8AC3E}">
        <p14:creationId xmlns:p14="http://schemas.microsoft.com/office/powerpoint/2010/main" val="1666309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A0FEAB-0D58-414B-9F02-286E248F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Municipalidad 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CE91397-02F4-D14D-8486-A1F1C82A8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2901" y="863600"/>
            <a:ext cx="7046874" cy="5121275"/>
          </a:xfrm>
        </p:spPr>
      </p:pic>
    </p:spTree>
    <p:extLst>
      <p:ext uri="{BB962C8B-B14F-4D97-AF65-F5344CB8AC3E}">
        <p14:creationId xmlns:p14="http://schemas.microsoft.com/office/powerpoint/2010/main" val="4012224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5B2D39-34C5-4B49-B425-57A271072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Hospital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ADC2D93-ACC3-634F-BF4B-27F4A3390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068136"/>
            <a:ext cx="7315200" cy="4712202"/>
          </a:xfrm>
        </p:spPr>
      </p:pic>
    </p:spTree>
    <p:extLst>
      <p:ext uri="{BB962C8B-B14F-4D97-AF65-F5344CB8AC3E}">
        <p14:creationId xmlns:p14="http://schemas.microsoft.com/office/powerpoint/2010/main" val="1080673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FCCCFB-DA27-8C48-88AD-0ED0192E4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Colegio o escuela 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22F2ECB-5398-4347-BA80-C9B4BD7E82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2022" y="863600"/>
            <a:ext cx="6808631" cy="5121275"/>
          </a:xfrm>
        </p:spPr>
      </p:pic>
    </p:spTree>
    <p:extLst>
      <p:ext uri="{BB962C8B-B14F-4D97-AF65-F5344CB8AC3E}">
        <p14:creationId xmlns:p14="http://schemas.microsoft.com/office/powerpoint/2010/main" val="1381871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E74114-E0C3-3D40-A4D2-1C9EF1146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Bomberos 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88A7E1C-E671-6846-A835-A63C7478B6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880148"/>
            <a:ext cx="7315200" cy="5088178"/>
          </a:xfrm>
        </p:spPr>
      </p:pic>
    </p:spTree>
    <p:extLst>
      <p:ext uri="{BB962C8B-B14F-4D97-AF65-F5344CB8AC3E}">
        <p14:creationId xmlns:p14="http://schemas.microsoft.com/office/powerpoint/2010/main" val="2360818952"/>
      </p:ext>
    </p:extLst>
  </p:cSld>
  <p:clrMapOvr>
    <a:masterClrMapping/>
  </p:clrMapOvr>
</p:sld>
</file>

<file path=ppt/theme/theme1.xml><?xml version="1.0" encoding="utf-8"?>
<a:theme xmlns:a="http://schemas.openxmlformats.org/drawingml/2006/main" name="Marco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207</TotalTime>
  <Words>190</Words>
  <Application>Microsoft Macintosh PowerPoint</Application>
  <PresentationFormat>Panorámica</PresentationFormat>
  <Paragraphs>31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Arial</vt:lpstr>
      <vt:lpstr>Corbel</vt:lpstr>
      <vt:lpstr>Wingdings 2</vt:lpstr>
      <vt:lpstr>Marco</vt:lpstr>
      <vt:lpstr>CLASE Nº8 </vt:lpstr>
      <vt:lpstr>META DE HOY </vt:lpstr>
      <vt:lpstr>Al final de la clase lograremos </vt:lpstr>
      <vt:lpstr>Presentación de PowerPoint</vt:lpstr>
      <vt:lpstr>Instituciones Públicas </vt:lpstr>
      <vt:lpstr>Municipalidad </vt:lpstr>
      <vt:lpstr>Hospital</vt:lpstr>
      <vt:lpstr>Colegio o escuela </vt:lpstr>
      <vt:lpstr>Bomberos </vt:lpstr>
      <vt:lpstr>Correo</vt:lpstr>
      <vt:lpstr>Biblioteca </vt:lpstr>
      <vt:lpstr>Carabineros </vt:lpstr>
      <vt:lpstr>Banco </vt:lpstr>
      <vt:lpstr>Fundaciones </vt:lpstr>
      <vt:lpstr>Presentación de PowerPoint</vt:lpstr>
      <vt:lpstr>Normas para una buena convivencia </vt:lpstr>
      <vt:lpstr>Ahora podemos desarrollar la guía número 8  </vt:lpstr>
      <vt:lpstr>Para saber si  haz aprendido  TICKET DE SALIDA 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 Nº6 </dc:title>
  <dc:creator>Microsoft Office User</dc:creator>
  <cp:lastModifiedBy>Microsoft Office User</cp:lastModifiedBy>
  <cp:revision>25</cp:revision>
  <dcterms:created xsi:type="dcterms:W3CDTF">2020-05-03T20:43:53Z</dcterms:created>
  <dcterms:modified xsi:type="dcterms:W3CDTF">2020-05-20T05:04:35Z</dcterms:modified>
</cp:coreProperties>
</file>