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786" r:id="rId1"/>
  </p:sldMasterIdLst>
  <p:notesMasterIdLst>
    <p:notesMasterId r:id="rId9"/>
  </p:notesMasterIdLst>
  <p:handoutMasterIdLst>
    <p:handoutMasterId r:id="rId10"/>
  </p:handoutMasterIdLst>
  <p:sldIdLst>
    <p:sldId id="392" r:id="rId2"/>
    <p:sldId id="393" r:id="rId3"/>
    <p:sldId id="400" r:id="rId4"/>
    <p:sldId id="395" r:id="rId5"/>
    <p:sldId id="396" r:id="rId6"/>
    <p:sldId id="397" r:id="rId7"/>
    <p:sldId id="399" r:id="rId8"/>
  </p:sldIdLst>
  <p:sldSz cx="12192000" cy="6858000"/>
  <p:notesSz cx="7102475" cy="9388475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Comic Sans MS" panose="030F09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  <p:embeddedFont>
      <p:font typeface="Wingdings 2" pitchFamily="2" charset="2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63" roundtripDataSignature="AMtx7mghabi4e577Zd5AUU5EI1E2ob5Qn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FF9966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C540224-295F-4AC1-8A88-6B458F8E0298}">
  <a:tblStyle styleId="{AC540224-295F-4AC1-8A88-6B458F8E0298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BF5"/>
          </a:solidFill>
        </a:fill>
      </a:tcStyle>
    </a:wholeTbl>
    <a:band1H>
      <a:tcTxStyle/>
      <a:tcStyle>
        <a:tcBdr/>
        <a:fill>
          <a:solidFill>
            <a:srgbClr val="CDD4E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DD4E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5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5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4A3D46B-7E0D-4266-87AE-40320163BD39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/>
      <a:tcStyle>
        <a:tcBdr/>
        <a:fill>
          <a:solidFill>
            <a:srgbClr val="D0DEEF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0DEEF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284E427A-3D55-4303-BF80-6455036E1DE7}" styleName="Estilo temático 1 - Énfasi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3571" autoAdjust="0"/>
  </p:normalViewPr>
  <p:slideViewPr>
    <p:cSldViewPr snapToGrid="0">
      <p:cViewPr varScale="1">
        <p:scale>
          <a:sx n="89" d="100"/>
          <a:sy n="89" d="100"/>
        </p:scale>
        <p:origin x="896" y="1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63" Type="http://customschemas.google.com/relationships/presentationmetadata" Target="meta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6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10" Type="http://schemas.openxmlformats.org/officeDocument/2006/relationships/handoutMaster" Target="handoutMasters/handoutMaster1.xml"/><Relationship Id="rId19" Type="http://schemas.openxmlformats.org/officeDocument/2006/relationships/font" Target="fonts/font9.fntdata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6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4965D653-6821-46D7-A993-EA99E8B279B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75B6EBA-187B-4469-A3FE-4337CDFA4D5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4022485" y="0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/>
          <a:lstStyle>
            <a:lvl1pPr algn="r">
              <a:defRPr sz="1200"/>
            </a:lvl1pPr>
          </a:lstStyle>
          <a:p>
            <a:fld id="{DFEA61C1-0848-4FFE-88B8-82887A299581}" type="datetimeFigureOut">
              <a:rPr lang="es-CL" smtClean="0"/>
              <a:t>20-05-20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35CF2F2-47F4-4E6D-84B9-B69F945C98E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8A65816-F1C1-4C8C-8080-F2B0755002B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4022485" y="8917128"/>
            <a:ext cx="3078383" cy="471349"/>
          </a:xfrm>
          <a:prstGeom prst="rect">
            <a:avLst/>
          </a:prstGeom>
        </p:spPr>
        <p:txBody>
          <a:bodyPr vert="horz" lIns="92464" tIns="46232" rIns="92464" bIns="46232" rtlCol="0" anchor="b"/>
          <a:lstStyle>
            <a:lvl1pPr algn="r">
              <a:defRPr sz="1200"/>
            </a:lvl1pPr>
          </a:lstStyle>
          <a:p>
            <a:fld id="{9287A2DF-9436-4D56-91EB-E74C1B4AFF0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953030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703263"/>
            <a:ext cx="6257925" cy="35210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10248" y="4459526"/>
            <a:ext cx="5681980" cy="4224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4205" tIns="94205" rIns="94205" bIns="9420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56659446"/>
      </p:ext>
    </p:extLst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/>
              <a:t>Haga clic para modificar el estilo de subtítulo del patrón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702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2153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414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208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DBF5F9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DBF5F9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90642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/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372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513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983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9144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5348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Tx/>
              <a:buFontTx/>
              <a:buNone/>
            </a:pPr>
            <a:endParaRPr lang="en-US" sz="1800" kern="12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FEB14F-12A2-4BE5-8175-7562B95276A5}" type="datetimeFigureOut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20-05-20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/>
          <a:lstStyle/>
          <a:p>
            <a:fld id="{0518EAA3-3316-4726-9BF7-F79BE76C9527}" type="slidenum">
              <a:rPr lang="es-CL" smtClean="0">
                <a:solidFill>
                  <a:srgbClr val="04617B">
                    <a:shade val="90000"/>
                  </a:srgbClr>
                </a:solidFill>
              </a:rPr>
              <a:pPr/>
              <a:t>‹Nº›</a:t>
            </a:fld>
            <a:endParaRPr lang="es-CL">
              <a:solidFill>
                <a:srgbClr val="04617B">
                  <a:shade val="90000"/>
                </a:srgbClr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/>
              <a:t>Haga clic en el icono para agregar una imagen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81243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12700" y="-7144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5842000" y="-7144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>
              <a:buClrTx/>
              <a:buFontTx/>
              <a:buNone/>
            </a:pPr>
            <a:endParaRPr lang="en-US" sz="1800" kern="1200">
              <a:solidFill>
                <a:prstClr val="black"/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/>
              <a:t>Haga clic para modificar el estilo de texto del patrón</a:t>
            </a:r>
          </a:p>
          <a:p>
            <a:pPr lvl="1" eaLnBrk="1" latinLnBrk="0" hangingPunct="1"/>
            <a:r>
              <a:rPr kumimoji="0" lang="es-ES"/>
              <a:t>Segundo nivel</a:t>
            </a:r>
          </a:p>
          <a:p>
            <a:pPr lvl="2" eaLnBrk="1" latinLnBrk="0" hangingPunct="1"/>
            <a:r>
              <a:rPr kumimoji="0" lang="es-ES"/>
              <a:t>Tercer nivel</a:t>
            </a:r>
          </a:p>
          <a:p>
            <a:pPr lvl="3" eaLnBrk="1" latinLnBrk="0" hangingPunct="1"/>
            <a:r>
              <a:rPr kumimoji="0" lang="es-ES"/>
              <a:t>Cuarto nivel</a:t>
            </a:r>
          </a:p>
          <a:p>
            <a:pPr lvl="4" eaLnBrk="1" latinLnBrk="0" hangingPunct="1"/>
            <a:r>
              <a:rPr kumimoji="0" lang="es-ES"/>
              <a:t>Quinto nivel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70FEB14F-12A2-4BE5-8175-7562B95276A5}" type="datetimeFigureOut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20-05-20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buClrTx/>
              <a:buFontTx/>
              <a:buNone/>
            </a:pPr>
            <a:fld id="{0518EAA3-3316-4726-9BF7-F79BE76C9527}" type="slidenum">
              <a:rPr lang="es-CL" kern="1200" smtClean="0">
                <a:solidFill>
                  <a:srgbClr val="04617B">
                    <a:shade val="90000"/>
                  </a:srgbClr>
                </a:solidFill>
                <a:latin typeface="Constantia"/>
                <a:ea typeface="+mn-ea"/>
                <a:cs typeface="+mn-cs"/>
              </a:rPr>
              <a:pPr>
                <a:buClrTx/>
                <a:buFontTx/>
                <a:buNone/>
              </a:pPr>
              <a:t>‹Nº›</a:t>
            </a:fld>
            <a:endParaRPr lang="es-CL" kern="1200">
              <a:solidFill>
                <a:srgbClr val="04617B">
                  <a:shade val="90000"/>
                </a:srgbClr>
              </a:solidFill>
              <a:latin typeface="Constantia"/>
              <a:ea typeface="+mn-ea"/>
              <a:cs typeface="+mn-cs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25356" y="202408"/>
            <a:ext cx="12240731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>
                <a:buClrTx/>
                <a:buFontTx/>
                <a:buNone/>
              </a:pPr>
              <a:endParaRPr lang="en-US" sz="1800" kern="1200">
                <a:solidFill>
                  <a:prstClr val="black"/>
                </a:solidFill>
                <a:latin typeface="Constantia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27307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OalajEVqXmY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KBxYUyXnmPo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Usuario\Desktop\insignia colegio azulit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3095" y="1103107"/>
            <a:ext cx="2323069" cy="3093688"/>
          </a:xfrm>
          <a:prstGeom prst="rect">
            <a:avLst/>
          </a:prstGeom>
          <a:noFill/>
          <a:extLst/>
        </p:spPr>
      </p:pic>
      <p:sp>
        <p:nvSpPr>
          <p:cNvPr id="5" name="4 Rectángulo"/>
          <p:cNvSpPr/>
          <p:nvPr/>
        </p:nvSpPr>
        <p:spPr>
          <a:xfrm>
            <a:off x="2757055" y="4777600"/>
            <a:ext cx="7672047" cy="12618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r>
              <a:rPr lang="es-ES" sz="36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ASIGNATURA: Artes visuales</a:t>
            </a:r>
            <a:endParaRPr lang="es-ES" sz="3600" b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r>
              <a:rPr lang="es-ES" sz="4000" b="1" cap="all" spc="0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     </a:t>
            </a:r>
            <a:r>
              <a:rPr lang="es-ES" sz="4000" b="1" cap="all" spc="0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CLASE N° 8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83208">
            <a:off x="708631" y="1920291"/>
            <a:ext cx="3683888" cy="249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Fracaso aprendizaje y educación | Revista SIC - Centro Gumill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6124">
            <a:off x="7975619" y="1682681"/>
            <a:ext cx="3794371" cy="1963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782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09600" y="651164"/>
            <a:ext cx="10972800" cy="5673436"/>
          </a:xfrm>
        </p:spPr>
        <p:txBody>
          <a:bodyPr>
            <a:normAutofit fontScale="92500"/>
          </a:bodyPr>
          <a:lstStyle/>
          <a:p>
            <a:r>
              <a:rPr lang="es-CL" sz="4000" dirty="0"/>
              <a:t>¿Qué vamos Aprender hoy?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s-CL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Distinguir los </a:t>
            </a:r>
            <a:r>
              <a:rPr lang="es-CL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colores primarios de los secundarios. </a:t>
            </a:r>
            <a:endParaRPr lang="es-CL" sz="4000" dirty="0">
              <a:solidFill>
                <a:srgbClr val="7030A0"/>
              </a:solidFill>
            </a:endParaRPr>
          </a:p>
          <a:p>
            <a:r>
              <a:rPr lang="es-CL" sz="4000" dirty="0"/>
              <a:t>¿Qué vamos a lograr?</a:t>
            </a:r>
          </a:p>
          <a:p>
            <a:r>
              <a:rPr lang="es-CL" sz="4000" b="1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Explicar </a:t>
            </a:r>
            <a:r>
              <a:rPr lang="es-CL" sz="4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las características de los colores Primarios.</a:t>
            </a:r>
          </a:p>
          <a:p>
            <a:r>
              <a:rPr lang="es-CL" sz="4000" dirty="0">
                <a:solidFill>
                  <a:srgbClr val="7030A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Explicar las características de los colores Secundarios.</a:t>
            </a:r>
            <a:endParaRPr lang="es-CL" sz="4000" dirty="0"/>
          </a:p>
          <a:p>
            <a:pPr lvl="0">
              <a:lnSpc>
                <a:spcPct val="115000"/>
              </a:lnSpc>
              <a:buClr>
                <a:srgbClr val="0BD0D9"/>
              </a:buClr>
            </a:pPr>
            <a:r>
              <a:rPr lang="es-CL" sz="4000" b="1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Pintar </a:t>
            </a:r>
            <a:r>
              <a:rPr lang="es-CL" sz="4000" dirty="0">
                <a:solidFill>
                  <a:srgbClr val="7030A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utilizando los colores primarios y secundarios. </a:t>
            </a:r>
            <a:endParaRPr lang="es-CL" sz="4000" dirty="0">
              <a:solidFill>
                <a:srgbClr val="7030A0"/>
              </a:solidFill>
              <a:latin typeface="+mj-lt"/>
            </a:endParaRP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159777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598239"/>
          </a:xfrm>
        </p:spPr>
        <p:txBody>
          <a:bodyPr>
            <a:normAutofit fontScale="90000"/>
          </a:bodyPr>
          <a:lstStyle/>
          <a:p>
            <a:r>
              <a:rPr lang="es-CL" sz="4400" dirty="0"/>
              <a:t>No debes olvidar que: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02327"/>
            <a:ext cx="11360727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29492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039091"/>
            <a:ext cx="9258300" cy="5638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194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387927"/>
            <a:ext cx="10972800" cy="1039091"/>
          </a:xfrm>
        </p:spPr>
        <p:txBody>
          <a:bodyPr>
            <a:normAutofit fontScale="90000"/>
          </a:bodyPr>
          <a:lstStyle/>
          <a:p>
            <a:r>
              <a:rPr lang="es-CL" sz="2800" dirty="0"/>
              <a:t>Observa el siguiente video </a:t>
            </a:r>
            <a:r>
              <a:rPr lang="es-CL" sz="2800" dirty="0">
                <a:hlinkClick r:id="rId2"/>
              </a:rPr>
              <a:t>https://www.youtube.com/watch?v=OalajEVqXmY</a:t>
            </a:r>
            <a:br>
              <a:rPr lang="es-CL" sz="2800" dirty="0"/>
            </a:br>
            <a:r>
              <a:rPr lang="es-CL" sz="2800" dirty="0"/>
              <a:t>Para que puedas observar como debes usar los materiales, y pintar con orden y limpieza, pero lo más importante, con ganas y dedicación. </a:t>
            </a:r>
            <a:br>
              <a:rPr lang="es-CL" sz="2800" dirty="0"/>
            </a:br>
            <a:endParaRPr lang="es-CL" sz="2800" dirty="0"/>
          </a:p>
        </p:txBody>
      </p:sp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3471" y="1676401"/>
            <a:ext cx="11365057" cy="4904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3390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554182"/>
            <a:ext cx="10972800" cy="5486400"/>
          </a:xfrm>
        </p:spPr>
        <p:txBody>
          <a:bodyPr>
            <a:normAutofit fontScale="90000"/>
          </a:bodyPr>
          <a:lstStyle/>
          <a:p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r>
              <a:rPr lang="es-CL" sz="3600" dirty="0">
                <a:latin typeface="Comic Sans MS" panose="030F0702030302020204" pitchFamily="66" charset="0"/>
              </a:rPr>
              <a:t>Sabías que se puede pintar de muchas maneras, ocupando distintas partes de nuestro cuerpo, como por ejemplo los dedos; Observa el siguiente video para que veas y repases los colores Primarios y Secundarios. </a:t>
            </a:r>
            <a:r>
              <a:rPr lang="es-CL" sz="3600" dirty="0">
                <a:hlinkClick r:id="rId2"/>
              </a:rPr>
              <a:t>https://www.youtube.com/watch?v=KBxYUyXnmPo</a:t>
            </a:r>
            <a:br>
              <a:rPr lang="es-CL" sz="3600" dirty="0"/>
            </a:br>
            <a:r>
              <a:rPr lang="es-CL" sz="3600" dirty="0"/>
              <a:t> Debes practicar mucho, para que logres pintar como deseas, </a:t>
            </a:r>
            <a:br>
              <a:rPr lang="es-CL" sz="3600" dirty="0"/>
            </a:br>
            <a:r>
              <a:rPr lang="es-CL" sz="3600" dirty="0"/>
              <a:t>Ánimo, todos sabemos que tú puedes.</a:t>
            </a:r>
            <a:br>
              <a:rPr lang="es-CL" sz="3600" dirty="0"/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br>
              <a:rPr lang="es-CL" sz="3600" dirty="0">
                <a:latin typeface="Comic Sans MS" panose="030F0702030302020204" pitchFamily="66" charset="0"/>
              </a:rPr>
            </a:br>
            <a:endParaRPr lang="es-CL" sz="3600" dirty="0">
              <a:latin typeface="Comic Sans MS" panose="030F0702030302020204" pitchFamily="66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85309"/>
            <a:ext cx="12192000" cy="2673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0303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CL" sz="3600" dirty="0">
                <a:latin typeface="Comic Sans MS" panose="030F0702030302020204" pitchFamily="66" charset="0"/>
              </a:rPr>
              <a:t>Socializa la actividad con tu familia, cuídate mucho, no salgas de casita, y diviértete aprendiendo. Cualquier duda comunícate con tu profesora jefe.  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34292" y="1995055"/>
            <a:ext cx="10238508" cy="4862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47260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ujo">
  <a:themeElements>
    <a:clrScheme name="Flujo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ujo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ujo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4614</TotalTime>
  <Words>215</Words>
  <Application>Microsoft Macintosh PowerPoint</Application>
  <PresentationFormat>Panorámica</PresentationFormat>
  <Paragraphs>12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4" baseType="lpstr">
      <vt:lpstr>Calibri</vt:lpstr>
      <vt:lpstr>Arial</vt:lpstr>
      <vt:lpstr>Wingdings 2</vt:lpstr>
      <vt:lpstr>Constantia</vt:lpstr>
      <vt:lpstr>Comic Sans MS</vt:lpstr>
      <vt:lpstr>Times New Roman</vt:lpstr>
      <vt:lpstr>Flujo</vt:lpstr>
      <vt:lpstr>Presentación de PowerPoint</vt:lpstr>
      <vt:lpstr>Presentación de PowerPoint</vt:lpstr>
      <vt:lpstr>No debes olvidar que:</vt:lpstr>
      <vt:lpstr>Presentación de PowerPoint</vt:lpstr>
      <vt:lpstr>Observa el siguiente video https://www.youtube.com/watch?v=OalajEVqXmY Para que puedas observar como debes usar los materiales, y pintar con orden y limpieza, pero lo más importante, con ganas y dedicación.  </vt:lpstr>
      <vt:lpstr>      Sabías que se puede pintar de muchas maneras, ocupando distintas partes de nuestro cuerpo, como por ejemplo los dedos; Observa el siguiente video para que veas y repases los colores Primarios y Secundarios. https://www.youtube.com/watch?v=KBxYUyXnmPo  Debes practicar mucho, para que logres pintar como deseas,  Ánimo, todos sabemos que tú puedes.     </vt:lpstr>
      <vt:lpstr>Socializa la actividad con tu familia, cuídate mucho, no salgas de casita, y diviértete aprendiendo. Cualquier duda comunícate con tu profesora jefe.  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Reunión de Inducción Directores</dc:title>
  <dc:creator>Oscar Vargas</dc:creator>
  <cp:lastModifiedBy>Microsoft Office User</cp:lastModifiedBy>
  <cp:revision>168</cp:revision>
  <cp:lastPrinted>2020-03-31T02:12:11Z</cp:lastPrinted>
  <dcterms:created xsi:type="dcterms:W3CDTF">2019-06-24T13:33:05Z</dcterms:created>
  <dcterms:modified xsi:type="dcterms:W3CDTF">2020-05-20T05:13:17Z</dcterms:modified>
</cp:coreProperties>
</file>